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  <p:sldMasterId id="2147483723" r:id="rId2"/>
  </p:sldMasterIdLst>
  <p:notesMasterIdLst>
    <p:notesMasterId r:id="rId29"/>
  </p:notesMasterIdLst>
  <p:handoutMasterIdLst>
    <p:handoutMasterId r:id="rId30"/>
  </p:handoutMasterIdLst>
  <p:sldIdLst>
    <p:sldId id="261" r:id="rId3"/>
    <p:sldId id="320" r:id="rId4"/>
    <p:sldId id="316" r:id="rId5"/>
    <p:sldId id="310" r:id="rId6"/>
    <p:sldId id="267" r:id="rId7"/>
    <p:sldId id="311" r:id="rId8"/>
    <p:sldId id="312" r:id="rId9"/>
    <p:sldId id="313" r:id="rId10"/>
    <p:sldId id="272" r:id="rId11"/>
    <p:sldId id="299" r:id="rId12"/>
    <p:sldId id="275" r:id="rId13"/>
    <p:sldId id="309" r:id="rId14"/>
    <p:sldId id="277" r:id="rId15"/>
    <p:sldId id="303" r:id="rId16"/>
    <p:sldId id="279" r:id="rId17"/>
    <p:sldId id="280" r:id="rId18"/>
    <p:sldId id="315" r:id="rId19"/>
    <p:sldId id="305" r:id="rId20"/>
    <p:sldId id="283" r:id="rId21"/>
    <p:sldId id="285" r:id="rId22"/>
    <p:sldId id="317" r:id="rId23"/>
    <p:sldId id="319" r:id="rId24"/>
    <p:sldId id="287" r:id="rId25"/>
    <p:sldId id="291" r:id="rId26"/>
    <p:sldId id="292" r:id="rId27"/>
    <p:sldId id="296" r:id="rId28"/>
  </p:sldIdLst>
  <p:sldSz cx="12192000" cy="6858000"/>
  <p:notesSz cx="7104063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9E67"/>
    <a:srgbClr val="EFE2D1"/>
    <a:srgbClr val="996633"/>
    <a:srgbClr val="663300"/>
    <a:srgbClr val="1D1C17"/>
    <a:srgbClr val="0B0A09"/>
    <a:srgbClr val="8E8478"/>
    <a:srgbClr val="2E2B27"/>
    <a:srgbClr val="CD9B7E"/>
    <a:srgbClr val="8A5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0233" autoAdjust="0"/>
  </p:normalViewPr>
  <p:slideViewPr>
    <p:cSldViewPr snapToGrid="0">
      <p:cViewPr varScale="1">
        <p:scale>
          <a:sx n="79" d="100"/>
          <a:sy n="79" d="100"/>
        </p:scale>
        <p:origin x="567" y="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A3D83DB-CAE9-DA49-65BA-EFB286E9E6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5098" tIns="47549" rIns="95098" bIns="4754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30091AE-2C0E-6AC0-6BCE-A4F03BD0F1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5098" tIns="47549" rIns="95098" bIns="4754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D41A5EB-0C89-4443-AFB0-CB09D890BCC4}" type="datetimeFigureOut">
              <a:rPr lang="fr-FR"/>
              <a:pPr>
                <a:defRPr/>
              </a:pPr>
              <a:t>01/04/2026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074856-884F-F842-0937-F9DEF3BC25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5098" tIns="47549" rIns="95098" bIns="4754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DB1197-605B-336B-3096-052C5BEC27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5098" tIns="47549" rIns="95098" bIns="4754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DB4F120-5CF9-A542-A11F-21355CEC57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3459"/>
          </a:xfrm>
          <a:prstGeom prst="rect">
            <a:avLst/>
          </a:prstGeom>
        </p:spPr>
        <p:txBody>
          <a:bodyPr vert="horz" lIns="95098" tIns="47549" rIns="95098" bIns="4754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203" y="0"/>
            <a:ext cx="3079202" cy="513459"/>
          </a:xfrm>
          <a:prstGeom prst="rect">
            <a:avLst/>
          </a:prstGeom>
        </p:spPr>
        <p:txBody>
          <a:bodyPr vert="horz" lIns="95098" tIns="47549" rIns="95098" bIns="47549" rtlCol="0"/>
          <a:lstStyle>
            <a:lvl1pPr algn="r">
              <a:defRPr sz="1200"/>
            </a:lvl1pPr>
          </a:lstStyle>
          <a:p>
            <a:fld id="{823326D0-8225-477E-8431-F91F9BB2EBB9}" type="datetimeFigureOut">
              <a:rPr lang="fr-FR" smtClean="0"/>
              <a:t>01/04/2026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98" tIns="47549" rIns="95098" bIns="47549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075" y="4925583"/>
            <a:ext cx="5683914" cy="4030320"/>
          </a:xfrm>
          <a:prstGeom prst="rect">
            <a:avLst/>
          </a:prstGeom>
        </p:spPr>
        <p:txBody>
          <a:bodyPr vert="horz" lIns="95098" tIns="47549" rIns="95098" bIns="47549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54"/>
            <a:ext cx="3079202" cy="513459"/>
          </a:xfrm>
          <a:prstGeom prst="rect">
            <a:avLst/>
          </a:prstGeom>
        </p:spPr>
        <p:txBody>
          <a:bodyPr vert="horz" lIns="95098" tIns="47549" rIns="95098" bIns="4754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203" y="9721154"/>
            <a:ext cx="3079202" cy="513459"/>
          </a:xfrm>
          <a:prstGeom prst="rect">
            <a:avLst/>
          </a:prstGeom>
        </p:spPr>
        <p:txBody>
          <a:bodyPr vert="horz" lIns="95098" tIns="47549" rIns="95098" bIns="47549" rtlCol="0" anchor="b"/>
          <a:lstStyle>
            <a:lvl1pPr algn="r">
              <a:defRPr sz="1200"/>
            </a:lvl1pPr>
          </a:lstStyle>
          <a:p>
            <a:fld id="{6E28367B-2728-4D81-BABB-2CD462798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993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649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976">
              <a:defRPr/>
            </a:pPr>
            <a:endParaRPr lang="fr-FR" altLang="fr-FR" sz="10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733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976">
              <a:defRPr/>
            </a:pPr>
            <a:endParaRPr lang="fr-FR" altLang="fr-FR" sz="10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43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143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975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631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258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FR" altLang="fr-FR" sz="1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970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072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076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23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367B-2728-4D81-BABB-2CD462798AE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093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201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14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976">
              <a:defRPr/>
            </a:pPr>
            <a:fld id="{44A5E3F7-1A1E-4F92-9DDA-3A3CF9C2CBF5}" type="slidenum">
              <a:rPr lang="fr-FR">
                <a:solidFill>
                  <a:prstClr val="black"/>
                </a:solidFill>
              </a:rPr>
              <a:pPr defTabSz="950976">
                <a:defRPr/>
              </a:pPr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8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FR" altLang="fr-FR" sz="1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33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FR" altLang="fr-FR" sz="1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36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438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179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58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976">
              <a:defRPr/>
            </a:pPr>
            <a:endParaRPr lang="fr-FR" altLang="fr-FR" sz="10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5E3F7-1A1E-4F92-9DDA-3A3CF9C2CBF5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284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5228198" y="2606467"/>
            <a:ext cx="6183142" cy="827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Marianne" panose="02000000000000000000" pitchFamily="50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 hasCustomPrompt="1"/>
          </p:nvPr>
        </p:nvSpPr>
        <p:spPr>
          <a:xfrm>
            <a:off x="5228197" y="3930917"/>
            <a:ext cx="4435163" cy="6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C99E67"/>
                </a:solidFill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Auditoire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8229600" y="6221337"/>
            <a:ext cx="3417888" cy="3413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i="1" baseline="0"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Présentateur, date</a:t>
            </a:r>
          </a:p>
        </p:txBody>
      </p:sp>
    </p:spTree>
    <p:extLst>
      <p:ext uri="{BB962C8B-B14F-4D97-AF65-F5344CB8AC3E}">
        <p14:creationId xmlns:p14="http://schemas.microsoft.com/office/powerpoint/2010/main" val="61301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5411754" y="1793875"/>
            <a:ext cx="6056345" cy="4316413"/>
          </a:xfrm>
          <a:prstGeom prst="rect">
            <a:avLst/>
          </a:prstGeom>
        </p:spPr>
        <p:txBody>
          <a:bodyPr anchor="ctr" anchorCtr="0"/>
          <a:lstStyle>
            <a:lvl1pPr marL="514350" indent="-51435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 sz="2400" b="1" baseline="0"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Partie 1</a:t>
            </a:r>
          </a:p>
          <a:p>
            <a:pPr lvl="0"/>
            <a:r>
              <a:rPr lang="fr-FR" dirty="0"/>
              <a:t>Partie 2</a:t>
            </a:r>
          </a:p>
          <a:p>
            <a:pPr lvl="0"/>
            <a:r>
              <a:rPr lang="fr-FR" dirty="0"/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181179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8546"/>
            <a:ext cx="12191999" cy="649480"/>
          </a:xfrm>
          <a:prstGeom prst="rect">
            <a:avLst/>
          </a:prstGeom>
          <a:solidFill>
            <a:srgbClr val="C99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 userDrawn="1"/>
        </p:nvSpPr>
        <p:spPr>
          <a:xfrm>
            <a:off x="7620000" y="17092"/>
            <a:ext cx="4572000" cy="626400"/>
          </a:xfrm>
          <a:custGeom>
            <a:avLst/>
            <a:gdLst>
              <a:gd name="connsiteX0" fmla="*/ 0 w 4631820"/>
              <a:gd name="connsiteY0" fmla="*/ 709301 h 709301"/>
              <a:gd name="connsiteX1" fmla="*/ 85458 w 4631820"/>
              <a:gd name="connsiteY1" fmla="*/ 572568 h 709301"/>
              <a:gd name="connsiteX2" fmla="*/ 273465 w 4631820"/>
              <a:gd name="connsiteY2" fmla="*/ 521293 h 709301"/>
              <a:gd name="connsiteX3" fmla="*/ 418744 w 4631820"/>
              <a:gd name="connsiteY3" fmla="*/ 393106 h 709301"/>
              <a:gd name="connsiteX4" fmla="*/ 632389 w 4631820"/>
              <a:gd name="connsiteY4" fmla="*/ 153824 h 709301"/>
              <a:gd name="connsiteX5" fmla="*/ 820396 w 4631820"/>
              <a:gd name="connsiteY5" fmla="*/ 51274 h 709301"/>
              <a:gd name="connsiteX6" fmla="*/ 940037 w 4631820"/>
              <a:gd name="connsiteY6" fmla="*/ 8545 h 709301"/>
              <a:gd name="connsiteX7" fmla="*/ 1110953 w 4631820"/>
              <a:gd name="connsiteY7" fmla="*/ 0 h 709301"/>
              <a:gd name="connsiteX8" fmla="*/ 4631820 w 4631820"/>
              <a:gd name="connsiteY8" fmla="*/ 17091 h 709301"/>
              <a:gd name="connsiteX9" fmla="*/ 4606183 w 4631820"/>
              <a:gd name="connsiteY9" fmla="*/ 692209 h 709301"/>
              <a:gd name="connsiteX10" fmla="*/ 0 w 4631820"/>
              <a:gd name="connsiteY10" fmla="*/ 709301 h 709301"/>
              <a:gd name="connsiteX0" fmla="*/ 4520725 w 4546362"/>
              <a:gd name="connsiteY0" fmla="*/ 692209 h 692209"/>
              <a:gd name="connsiteX1" fmla="*/ 0 w 4546362"/>
              <a:gd name="connsiteY1" fmla="*/ 572568 h 692209"/>
              <a:gd name="connsiteX2" fmla="*/ 188007 w 4546362"/>
              <a:gd name="connsiteY2" fmla="*/ 521293 h 692209"/>
              <a:gd name="connsiteX3" fmla="*/ 333286 w 4546362"/>
              <a:gd name="connsiteY3" fmla="*/ 393106 h 692209"/>
              <a:gd name="connsiteX4" fmla="*/ 546931 w 4546362"/>
              <a:gd name="connsiteY4" fmla="*/ 153824 h 692209"/>
              <a:gd name="connsiteX5" fmla="*/ 734938 w 4546362"/>
              <a:gd name="connsiteY5" fmla="*/ 51274 h 692209"/>
              <a:gd name="connsiteX6" fmla="*/ 854579 w 4546362"/>
              <a:gd name="connsiteY6" fmla="*/ 8545 h 692209"/>
              <a:gd name="connsiteX7" fmla="*/ 1025495 w 4546362"/>
              <a:gd name="connsiteY7" fmla="*/ 0 h 692209"/>
              <a:gd name="connsiteX8" fmla="*/ 4546362 w 4546362"/>
              <a:gd name="connsiteY8" fmla="*/ 17091 h 692209"/>
              <a:gd name="connsiteX9" fmla="*/ 4520725 w 4546362"/>
              <a:gd name="connsiteY9" fmla="*/ 692209 h 692209"/>
              <a:gd name="connsiteX0" fmla="*/ 4546363 w 4546363"/>
              <a:gd name="connsiteY0" fmla="*/ 615297 h 615297"/>
              <a:gd name="connsiteX1" fmla="*/ 0 w 4546363"/>
              <a:gd name="connsiteY1" fmla="*/ 572568 h 615297"/>
              <a:gd name="connsiteX2" fmla="*/ 188007 w 4546363"/>
              <a:gd name="connsiteY2" fmla="*/ 521293 h 615297"/>
              <a:gd name="connsiteX3" fmla="*/ 333286 w 4546363"/>
              <a:gd name="connsiteY3" fmla="*/ 393106 h 615297"/>
              <a:gd name="connsiteX4" fmla="*/ 546931 w 4546363"/>
              <a:gd name="connsiteY4" fmla="*/ 153824 h 615297"/>
              <a:gd name="connsiteX5" fmla="*/ 734938 w 4546363"/>
              <a:gd name="connsiteY5" fmla="*/ 51274 h 615297"/>
              <a:gd name="connsiteX6" fmla="*/ 854579 w 4546363"/>
              <a:gd name="connsiteY6" fmla="*/ 8545 h 615297"/>
              <a:gd name="connsiteX7" fmla="*/ 1025495 w 4546363"/>
              <a:gd name="connsiteY7" fmla="*/ 0 h 615297"/>
              <a:gd name="connsiteX8" fmla="*/ 4546362 w 4546363"/>
              <a:gd name="connsiteY8" fmla="*/ 17091 h 615297"/>
              <a:gd name="connsiteX9" fmla="*/ 4546363 w 4546363"/>
              <a:gd name="connsiteY9" fmla="*/ 615297 h 615297"/>
              <a:gd name="connsiteX0" fmla="*/ 4546363 w 4546363"/>
              <a:gd name="connsiteY0" fmla="*/ 615297 h 615297"/>
              <a:gd name="connsiteX1" fmla="*/ 0 w 4546363"/>
              <a:gd name="connsiteY1" fmla="*/ 572568 h 615297"/>
              <a:gd name="connsiteX2" fmla="*/ 188007 w 4546363"/>
              <a:gd name="connsiteY2" fmla="*/ 521293 h 615297"/>
              <a:gd name="connsiteX3" fmla="*/ 333286 w 4546363"/>
              <a:gd name="connsiteY3" fmla="*/ 393106 h 615297"/>
              <a:gd name="connsiteX4" fmla="*/ 546931 w 4546363"/>
              <a:gd name="connsiteY4" fmla="*/ 153824 h 615297"/>
              <a:gd name="connsiteX5" fmla="*/ 734938 w 4546363"/>
              <a:gd name="connsiteY5" fmla="*/ 51274 h 615297"/>
              <a:gd name="connsiteX6" fmla="*/ 854579 w 4546363"/>
              <a:gd name="connsiteY6" fmla="*/ 8545 h 615297"/>
              <a:gd name="connsiteX7" fmla="*/ 1025495 w 4546363"/>
              <a:gd name="connsiteY7" fmla="*/ 0 h 615297"/>
              <a:gd name="connsiteX8" fmla="*/ 4546362 w 4546363"/>
              <a:gd name="connsiteY8" fmla="*/ 17091 h 615297"/>
              <a:gd name="connsiteX9" fmla="*/ 4546363 w 4546363"/>
              <a:gd name="connsiteY9" fmla="*/ 615297 h 615297"/>
              <a:gd name="connsiteX0" fmla="*/ 4698763 w 4698763"/>
              <a:gd name="connsiteY0" fmla="*/ 615297 h 620193"/>
              <a:gd name="connsiteX1" fmla="*/ 0 w 4698763"/>
              <a:gd name="connsiteY1" fmla="*/ 620193 h 620193"/>
              <a:gd name="connsiteX2" fmla="*/ 340407 w 4698763"/>
              <a:gd name="connsiteY2" fmla="*/ 521293 h 620193"/>
              <a:gd name="connsiteX3" fmla="*/ 485686 w 4698763"/>
              <a:gd name="connsiteY3" fmla="*/ 393106 h 620193"/>
              <a:gd name="connsiteX4" fmla="*/ 699331 w 4698763"/>
              <a:gd name="connsiteY4" fmla="*/ 153824 h 620193"/>
              <a:gd name="connsiteX5" fmla="*/ 887338 w 4698763"/>
              <a:gd name="connsiteY5" fmla="*/ 51274 h 620193"/>
              <a:gd name="connsiteX6" fmla="*/ 1006979 w 4698763"/>
              <a:gd name="connsiteY6" fmla="*/ 8545 h 620193"/>
              <a:gd name="connsiteX7" fmla="*/ 1177895 w 4698763"/>
              <a:gd name="connsiteY7" fmla="*/ 0 h 620193"/>
              <a:gd name="connsiteX8" fmla="*/ 4698762 w 4698763"/>
              <a:gd name="connsiteY8" fmla="*/ 17091 h 620193"/>
              <a:gd name="connsiteX9" fmla="*/ 4698763 w 4698763"/>
              <a:gd name="connsiteY9" fmla="*/ 615297 h 620193"/>
              <a:gd name="connsiteX0" fmla="*/ 4698763 w 4698763"/>
              <a:gd name="connsiteY0" fmla="*/ 624822 h 624822"/>
              <a:gd name="connsiteX1" fmla="*/ 0 w 4698763"/>
              <a:gd name="connsiteY1" fmla="*/ 620193 h 624822"/>
              <a:gd name="connsiteX2" fmla="*/ 340407 w 4698763"/>
              <a:gd name="connsiteY2" fmla="*/ 521293 h 624822"/>
              <a:gd name="connsiteX3" fmla="*/ 485686 w 4698763"/>
              <a:gd name="connsiteY3" fmla="*/ 393106 h 624822"/>
              <a:gd name="connsiteX4" fmla="*/ 699331 w 4698763"/>
              <a:gd name="connsiteY4" fmla="*/ 153824 h 624822"/>
              <a:gd name="connsiteX5" fmla="*/ 887338 w 4698763"/>
              <a:gd name="connsiteY5" fmla="*/ 51274 h 624822"/>
              <a:gd name="connsiteX6" fmla="*/ 1006979 w 4698763"/>
              <a:gd name="connsiteY6" fmla="*/ 8545 h 624822"/>
              <a:gd name="connsiteX7" fmla="*/ 1177895 w 4698763"/>
              <a:gd name="connsiteY7" fmla="*/ 0 h 624822"/>
              <a:gd name="connsiteX8" fmla="*/ 4698762 w 4698763"/>
              <a:gd name="connsiteY8" fmla="*/ 17091 h 624822"/>
              <a:gd name="connsiteX9" fmla="*/ 4698763 w 4698763"/>
              <a:gd name="connsiteY9" fmla="*/ 624822 h 624822"/>
              <a:gd name="connsiteX0" fmla="*/ 4713050 w 4713050"/>
              <a:gd name="connsiteY0" fmla="*/ 624822 h 624822"/>
              <a:gd name="connsiteX1" fmla="*/ 0 w 4713050"/>
              <a:gd name="connsiteY1" fmla="*/ 620193 h 624822"/>
              <a:gd name="connsiteX2" fmla="*/ 354694 w 4713050"/>
              <a:gd name="connsiteY2" fmla="*/ 521293 h 624822"/>
              <a:gd name="connsiteX3" fmla="*/ 499973 w 4713050"/>
              <a:gd name="connsiteY3" fmla="*/ 393106 h 624822"/>
              <a:gd name="connsiteX4" fmla="*/ 713618 w 4713050"/>
              <a:gd name="connsiteY4" fmla="*/ 153824 h 624822"/>
              <a:gd name="connsiteX5" fmla="*/ 901625 w 4713050"/>
              <a:gd name="connsiteY5" fmla="*/ 51274 h 624822"/>
              <a:gd name="connsiteX6" fmla="*/ 1021266 w 4713050"/>
              <a:gd name="connsiteY6" fmla="*/ 8545 h 624822"/>
              <a:gd name="connsiteX7" fmla="*/ 1192182 w 4713050"/>
              <a:gd name="connsiteY7" fmla="*/ 0 h 624822"/>
              <a:gd name="connsiteX8" fmla="*/ 4713049 w 4713050"/>
              <a:gd name="connsiteY8" fmla="*/ 17091 h 624822"/>
              <a:gd name="connsiteX9" fmla="*/ 4713050 w 4713050"/>
              <a:gd name="connsiteY9" fmla="*/ 624822 h 624822"/>
              <a:gd name="connsiteX0" fmla="*/ 4713050 w 4713050"/>
              <a:gd name="connsiteY0" fmla="*/ 624822 h 624955"/>
              <a:gd name="connsiteX1" fmla="*/ 0 w 4713050"/>
              <a:gd name="connsiteY1" fmla="*/ 624955 h 624955"/>
              <a:gd name="connsiteX2" fmla="*/ 354694 w 4713050"/>
              <a:gd name="connsiteY2" fmla="*/ 521293 h 624955"/>
              <a:gd name="connsiteX3" fmla="*/ 499973 w 4713050"/>
              <a:gd name="connsiteY3" fmla="*/ 393106 h 624955"/>
              <a:gd name="connsiteX4" fmla="*/ 713618 w 4713050"/>
              <a:gd name="connsiteY4" fmla="*/ 153824 h 624955"/>
              <a:gd name="connsiteX5" fmla="*/ 901625 w 4713050"/>
              <a:gd name="connsiteY5" fmla="*/ 51274 h 624955"/>
              <a:gd name="connsiteX6" fmla="*/ 1021266 w 4713050"/>
              <a:gd name="connsiteY6" fmla="*/ 8545 h 624955"/>
              <a:gd name="connsiteX7" fmla="*/ 1192182 w 4713050"/>
              <a:gd name="connsiteY7" fmla="*/ 0 h 624955"/>
              <a:gd name="connsiteX8" fmla="*/ 4713049 w 4713050"/>
              <a:gd name="connsiteY8" fmla="*/ 17091 h 624955"/>
              <a:gd name="connsiteX9" fmla="*/ 4713050 w 4713050"/>
              <a:gd name="connsiteY9" fmla="*/ 624822 h 62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13050" h="624955">
                <a:moveTo>
                  <a:pt x="4713050" y="624822"/>
                </a:moveTo>
                <a:lnTo>
                  <a:pt x="0" y="624955"/>
                </a:lnTo>
                <a:lnTo>
                  <a:pt x="354694" y="521293"/>
                </a:lnTo>
                <a:lnTo>
                  <a:pt x="499973" y="393106"/>
                </a:lnTo>
                <a:lnTo>
                  <a:pt x="713618" y="153824"/>
                </a:lnTo>
                <a:lnTo>
                  <a:pt x="901625" y="51274"/>
                </a:lnTo>
                <a:lnTo>
                  <a:pt x="1021266" y="8545"/>
                </a:lnTo>
                <a:lnTo>
                  <a:pt x="1192182" y="0"/>
                </a:lnTo>
                <a:lnTo>
                  <a:pt x="4713049" y="17091"/>
                </a:lnTo>
                <a:cubicBezTo>
                  <a:pt x="4713049" y="216493"/>
                  <a:pt x="4713050" y="425420"/>
                  <a:pt x="4713050" y="6248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-1" y="28575"/>
            <a:ext cx="12192001" cy="586465"/>
          </a:xfrm>
          <a:custGeom>
            <a:avLst/>
            <a:gdLst>
              <a:gd name="connsiteX0" fmla="*/ 0 w 12225528"/>
              <a:gd name="connsiteY0" fmla="*/ 652053 h 652053"/>
              <a:gd name="connsiteX1" fmla="*/ 7543800 w 12225528"/>
              <a:gd name="connsiteY1" fmla="*/ 642909 h 652053"/>
              <a:gd name="connsiteX2" fmla="*/ 8138160 w 12225528"/>
              <a:gd name="connsiteY2" fmla="*/ 240573 h 652053"/>
              <a:gd name="connsiteX3" fmla="*/ 8897112 w 12225528"/>
              <a:gd name="connsiteY3" fmla="*/ 21117 h 652053"/>
              <a:gd name="connsiteX4" fmla="*/ 12225528 w 12225528"/>
              <a:gd name="connsiteY4" fmla="*/ 21117 h 652053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52944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817413"/>
              <a:gd name="connsiteX1" fmla="*/ 7552944 w 12225528"/>
              <a:gd name="connsiteY1" fmla="*/ 641627 h 817413"/>
              <a:gd name="connsiteX2" fmla="*/ 8275320 w 12225528"/>
              <a:gd name="connsiteY2" fmla="*/ 221003 h 817413"/>
              <a:gd name="connsiteX3" fmla="*/ 8897112 w 12225528"/>
              <a:gd name="connsiteY3" fmla="*/ 19835 h 817413"/>
              <a:gd name="connsiteX4" fmla="*/ 12225528 w 12225528"/>
              <a:gd name="connsiteY4" fmla="*/ 19835 h 817413"/>
              <a:gd name="connsiteX0" fmla="*/ 0 w 12225528"/>
              <a:gd name="connsiteY0" fmla="*/ 650771 h 650771"/>
              <a:gd name="connsiteX1" fmla="*/ 7552944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37868 h 637868"/>
              <a:gd name="connsiteX1" fmla="*/ 7552944 w 12225528"/>
              <a:gd name="connsiteY1" fmla="*/ 628724 h 637868"/>
              <a:gd name="connsiteX2" fmla="*/ 8147304 w 12225528"/>
              <a:gd name="connsiteY2" fmla="*/ 299540 h 637868"/>
              <a:gd name="connsiteX3" fmla="*/ 8897112 w 12225528"/>
              <a:gd name="connsiteY3" fmla="*/ 6932 h 637868"/>
              <a:gd name="connsiteX4" fmla="*/ 12225528 w 12225528"/>
              <a:gd name="connsiteY4" fmla="*/ 6932 h 637868"/>
              <a:gd name="connsiteX0" fmla="*/ 0 w 12444984"/>
              <a:gd name="connsiteY0" fmla="*/ 637868 h 637868"/>
              <a:gd name="connsiteX1" fmla="*/ 7772400 w 12444984"/>
              <a:gd name="connsiteY1" fmla="*/ 628724 h 637868"/>
              <a:gd name="connsiteX2" fmla="*/ 8366760 w 12444984"/>
              <a:gd name="connsiteY2" fmla="*/ 299540 h 637868"/>
              <a:gd name="connsiteX3" fmla="*/ 9116568 w 12444984"/>
              <a:gd name="connsiteY3" fmla="*/ 6932 h 637868"/>
              <a:gd name="connsiteX4" fmla="*/ 12444984 w 12444984"/>
              <a:gd name="connsiteY4" fmla="*/ 6932 h 637868"/>
              <a:gd name="connsiteX0" fmla="*/ 0 w 12444984"/>
              <a:gd name="connsiteY0" fmla="*/ 637868 h 637868"/>
              <a:gd name="connsiteX1" fmla="*/ 7772400 w 12444984"/>
              <a:gd name="connsiteY1" fmla="*/ 628724 h 637868"/>
              <a:gd name="connsiteX2" fmla="*/ 8366760 w 12444984"/>
              <a:gd name="connsiteY2" fmla="*/ 299540 h 637868"/>
              <a:gd name="connsiteX3" fmla="*/ 9116568 w 12444984"/>
              <a:gd name="connsiteY3" fmla="*/ 6932 h 637868"/>
              <a:gd name="connsiteX4" fmla="*/ 12444984 w 12444984"/>
              <a:gd name="connsiteY4" fmla="*/ 6932 h 637868"/>
              <a:gd name="connsiteX0" fmla="*/ 0 w 12444984"/>
              <a:gd name="connsiteY0" fmla="*/ 640214 h 640214"/>
              <a:gd name="connsiteX1" fmla="*/ 7772400 w 12444984"/>
              <a:gd name="connsiteY1" fmla="*/ 631070 h 640214"/>
              <a:gd name="connsiteX2" fmla="*/ 8366760 w 12444984"/>
              <a:gd name="connsiteY2" fmla="*/ 301886 h 640214"/>
              <a:gd name="connsiteX3" fmla="*/ 9125712 w 12444984"/>
              <a:gd name="connsiteY3" fmla="*/ 134 h 640214"/>
              <a:gd name="connsiteX4" fmla="*/ 12444984 w 12444984"/>
              <a:gd name="connsiteY4" fmla="*/ 9278 h 640214"/>
              <a:gd name="connsiteX0" fmla="*/ 0 w 12444984"/>
              <a:gd name="connsiteY0" fmla="*/ 640252 h 640252"/>
              <a:gd name="connsiteX1" fmla="*/ 7772400 w 12444984"/>
              <a:gd name="connsiteY1" fmla="*/ 631108 h 640252"/>
              <a:gd name="connsiteX2" fmla="*/ 8366760 w 12444984"/>
              <a:gd name="connsiteY2" fmla="*/ 301924 h 640252"/>
              <a:gd name="connsiteX3" fmla="*/ 9125712 w 12444984"/>
              <a:gd name="connsiteY3" fmla="*/ 172 h 640252"/>
              <a:gd name="connsiteX4" fmla="*/ 12444984 w 12444984"/>
              <a:gd name="connsiteY4" fmla="*/ 9316 h 640252"/>
              <a:gd name="connsiteX0" fmla="*/ 0 w 12444984"/>
              <a:gd name="connsiteY0" fmla="*/ 630936 h 630936"/>
              <a:gd name="connsiteX1" fmla="*/ 7772400 w 12444984"/>
              <a:gd name="connsiteY1" fmla="*/ 621792 h 630936"/>
              <a:gd name="connsiteX2" fmla="*/ 8366760 w 12444984"/>
              <a:gd name="connsiteY2" fmla="*/ 292608 h 630936"/>
              <a:gd name="connsiteX3" fmla="*/ 9125712 w 12444984"/>
              <a:gd name="connsiteY3" fmla="*/ 16493 h 630936"/>
              <a:gd name="connsiteX4" fmla="*/ 12444984 w 12444984"/>
              <a:gd name="connsiteY4" fmla="*/ 0 h 630936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52702 h 652702"/>
              <a:gd name="connsiteX1" fmla="*/ 7772400 w 12453529"/>
              <a:gd name="connsiteY1" fmla="*/ 643558 h 652702"/>
              <a:gd name="connsiteX2" fmla="*/ 8366760 w 12453529"/>
              <a:gd name="connsiteY2" fmla="*/ 314374 h 652702"/>
              <a:gd name="connsiteX3" fmla="*/ 8920613 w 12453529"/>
              <a:gd name="connsiteY3" fmla="*/ 12621 h 652702"/>
              <a:gd name="connsiteX4" fmla="*/ 12453529 w 12453529"/>
              <a:gd name="connsiteY4" fmla="*/ 55949 h 652702"/>
              <a:gd name="connsiteX0" fmla="*/ 0 w 12453529"/>
              <a:gd name="connsiteY0" fmla="*/ 652702 h 652702"/>
              <a:gd name="connsiteX1" fmla="*/ 7772400 w 12453529"/>
              <a:gd name="connsiteY1" fmla="*/ 643558 h 652702"/>
              <a:gd name="connsiteX2" fmla="*/ 8366760 w 12453529"/>
              <a:gd name="connsiteY2" fmla="*/ 314374 h 652702"/>
              <a:gd name="connsiteX3" fmla="*/ 8920613 w 12453529"/>
              <a:gd name="connsiteY3" fmla="*/ 12621 h 652702"/>
              <a:gd name="connsiteX4" fmla="*/ 12453529 w 12453529"/>
              <a:gd name="connsiteY4" fmla="*/ 55949 h 652702"/>
              <a:gd name="connsiteX0" fmla="*/ 0 w 12453529"/>
              <a:gd name="connsiteY0" fmla="*/ 640084 h 640084"/>
              <a:gd name="connsiteX1" fmla="*/ 7772400 w 12453529"/>
              <a:gd name="connsiteY1" fmla="*/ 630940 h 640084"/>
              <a:gd name="connsiteX2" fmla="*/ 8366760 w 12453529"/>
              <a:gd name="connsiteY2" fmla="*/ 301756 h 640084"/>
              <a:gd name="connsiteX3" fmla="*/ 8920613 w 12453529"/>
              <a:gd name="connsiteY3" fmla="*/ 3 h 640084"/>
              <a:gd name="connsiteX4" fmla="*/ 12453529 w 12453529"/>
              <a:gd name="connsiteY4" fmla="*/ 43331 h 640084"/>
              <a:gd name="connsiteX0" fmla="*/ 0 w 12453529"/>
              <a:gd name="connsiteY0" fmla="*/ 614444 h 614444"/>
              <a:gd name="connsiteX1" fmla="*/ 7772400 w 12453529"/>
              <a:gd name="connsiteY1" fmla="*/ 605300 h 614444"/>
              <a:gd name="connsiteX2" fmla="*/ 8366760 w 12453529"/>
              <a:gd name="connsiteY2" fmla="*/ 276116 h 614444"/>
              <a:gd name="connsiteX3" fmla="*/ 8920613 w 12453529"/>
              <a:gd name="connsiteY3" fmla="*/ 0 h 614444"/>
              <a:gd name="connsiteX4" fmla="*/ 12453529 w 12453529"/>
              <a:gd name="connsiteY4" fmla="*/ 17691 h 614444"/>
              <a:gd name="connsiteX0" fmla="*/ 0 w 12453529"/>
              <a:gd name="connsiteY0" fmla="*/ 622990 h 622990"/>
              <a:gd name="connsiteX1" fmla="*/ 7772400 w 12453529"/>
              <a:gd name="connsiteY1" fmla="*/ 613846 h 622990"/>
              <a:gd name="connsiteX2" fmla="*/ 8366760 w 12453529"/>
              <a:gd name="connsiteY2" fmla="*/ 284662 h 622990"/>
              <a:gd name="connsiteX3" fmla="*/ 8920613 w 12453529"/>
              <a:gd name="connsiteY3" fmla="*/ 0 h 622990"/>
              <a:gd name="connsiteX4" fmla="*/ 12453529 w 12453529"/>
              <a:gd name="connsiteY4" fmla="*/ 26237 h 622990"/>
              <a:gd name="connsiteX0" fmla="*/ 0 w 12444983"/>
              <a:gd name="connsiteY0" fmla="*/ 643921 h 643921"/>
              <a:gd name="connsiteX1" fmla="*/ 7772400 w 12444983"/>
              <a:gd name="connsiteY1" fmla="*/ 634777 h 643921"/>
              <a:gd name="connsiteX2" fmla="*/ 8366760 w 12444983"/>
              <a:gd name="connsiteY2" fmla="*/ 305593 h 643921"/>
              <a:gd name="connsiteX3" fmla="*/ 8920613 w 12444983"/>
              <a:gd name="connsiteY3" fmla="*/ 20931 h 643921"/>
              <a:gd name="connsiteX4" fmla="*/ 12444983 w 12444983"/>
              <a:gd name="connsiteY4" fmla="*/ 21530 h 643921"/>
              <a:gd name="connsiteX0" fmla="*/ 0 w 12444983"/>
              <a:gd name="connsiteY0" fmla="*/ 643921 h 643921"/>
              <a:gd name="connsiteX1" fmla="*/ 7772400 w 12444983"/>
              <a:gd name="connsiteY1" fmla="*/ 634777 h 643921"/>
              <a:gd name="connsiteX2" fmla="*/ 8366760 w 12444983"/>
              <a:gd name="connsiteY2" fmla="*/ 305593 h 643921"/>
              <a:gd name="connsiteX3" fmla="*/ 8920613 w 12444983"/>
              <a:gd name="connsiteY3" fmla="*/ 20931 h 643921"/>
              <a:gd name="connsiteX4" fmla="*/ 12444983 w 12444983"/>
              <a:gd name="connsiteY4" fmla="*/ 21530 h 643921"/>
              <a:gd name="connsiteX0" fmla="*/ 0 w 12444983"/>
              <a:gd name="connsiteY0" fmla="*/ 623069 h 623069"/>
              <a:gd name="connsiteX1" fmla="*/ 7772400 w 12444983"/>
              <a:gd name="connsiteY1" fmla="*/ 613925 h 623069"/>
              <a:gd name="connsiteX2" fmla="*/ 8366760 w 12444983"/>
              <a:gd name="connsiteY2" fmla="*/ 284741 h 623069"/>
              <a:gd name="connsiteX3" fmla="*/ 8920613 w 12444983"/>
              <a:gd name="connsiteY3" fmla="*/ 79 h 623069"/>
              <a:gd name="connsiteX4" fmla="*/ 12444983 w 12444983"/>
              <a:gd name="connsiteY4" fmla="*/ 678 h 623069"/>
              <a:gd name="connsiteX0" fmla="*/ 0 w 12444983"/>
              <a:gd name="connsiteY0" fmla="*/ 623050 h 623050"/>
              <a:gd name="connsiteX1" fmla="*/ 7772400 w 12444983"/>
              <a:gd name="connsiteY1" fmla="*/ 588268 h 623050"/>
              <a:gd name="connsiteX2" fmla="*/ 8366760 w 12444983"/>
              <a:gd name="connsiteY2" fmla="*/ 284722 h 623050"/>
              <a:gd name="connsiteX3" fmla="*/ 8920613 w 12444983"/>
              <a:gd name="connsiteY3" fmla="*/ 60 h 623050"/>
              <a:gd name="connsiteX4" fmla="*/ 12444983 w 12444983"/>
              <a:gd name="connsiteY4" fmla="*/ 659 h 623050"/>
              <a:gd name="connsiteX0" fmla="*/ 0 w 12444983"/>
              <a:gd name="connsiteY0" fmla="*/ 588867 h 588867"/>
              <a:gd name="connsiteX1" fmla="*/ 7772400 w 12444983"/>
              <a:gd name="connsiteY1" fmla="*/ 588268 h 588867"/>
              <a:gd name="connsiteX2" fmla="*/ 8366760 w 12444983"/>
              <a:gd name="connsiteY2" fmla="*/ 284722 h 588867"/>
              <a:gd name="connsiteX3" fmla="*/ 8920613 w 12444983"/>
              <a:gd name="connsiteY3" fmla="*/ 60 h 588867"/>
              <a:gd name="connsiteX4" fmla="*/ 12444983 w 12444983"/>
              <a:gd name="connsiteY4" fmla="*/ 659 h 588867"/>
              <a:gd name="connsiteX0" fmla="*/ 0 w 12444983"/>
              <a:gd name="connsiteY0" fmla="*/ 588867 h 588867"/>
              <a:gd name="connsiteX1" fmla="*/ 7772400 w 12444983"/>
              <a:gd name="connsiteY1" fmla="*/ 588268 h 588867"/>
              <a:gd name="connsiteX2" fmla="*/ 8366760 w 12444983"/>
              <a:gd name="connsiteY2" fmla="*/ 284722 h 588867"/>
              <a:gd name="connsiteX3" fmla="*/ 8920613 w 12444983"/>
              <a:gd name="connsiteY3" fmla="*/ 60 h 588867"/>
              <a:gd name="connsiteX4" fmla="*/ 12444983 w 12444983"/>
              <a:gd name="connsiteY4" fmla="*/ 659 h 588867"/>
              <a:gd name="connsiteX0" fmla="*/ 0 w 12444983"/>
              <a:gd name="connsiteY0" fmla="*/ 588893 h 588893"/>
              <a:gd name="connsiteX1" fmla="*/ 7772400 w 12444983"/>
              <a:gd name="connsiteY1" fmla="*/ 588294 h 588893"/>
              <a:gd name="connsiteX2" fmla="*/ 8366760 w 12444983"/>
              <a:gd name="connsiteY2" fmla="*/ 284748 h 588893"/>
              <a:gd name="connsiteX3" fmla="*/ 8920613 w 12444983"/>
              <a:gd name="connsiteY3" fmla="*/ 86 h 588893"/>
              <a:gd name="connsiteX4" fmla="*/ 12444983 w 12444983"/>
              <a:gd name="connsiteY4" fmla="*/ 685 h 58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44983" h="588893">
                <a:moveTo>
                  <a:pt x="0" y="588893"/>
                </a:moveTo>
                <a:lnTo>
                  <a:pt x="7772400" y="588294"/>
                </a:lnTo>
                <a:cubicBezTo>
                  <a:pt x="8132819" y="580332"/>
                  <a:pt x="8192482" y="442603"/>
                  <a:pt x="8366760" y="284748"/>
                </a:cubicBezTo>
                <a:cubicBezTo>
                  <a:pt x="8541038" y="126893"/>
                  <a:pt x="8651108" y="-3845"/>
                  <a:pt x="8920613" y="86"/>
                </a:cubicBezTo>
                <a:cubicBezTo>
                  <a:pt x="9190118" y="4017"/>
                  <a:pt x="11270193" y="485"/>
                  <a:pt x="12444983" y="685"/>
                </a:cubicBezTo>
              </a:path>
            </a:pathLst>
          </a:cu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8525854" cy="566324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8637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8546"/>
            <a:ext cx="12191999" cy="649480"/>
          </a:xfrm>
          <a:prstGeom prst="rect">
            <a:avLst/>
          </a:prstGeom>
          <a:solidFill>
            <a:srgbClr val="C99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 userDrawn="1"/>
        </p:nvSpPr>
        <p:spPr>
          <a:xfrm>
            <a:off x="7620000" y="17092"/>
            <a:ext cx="4572000" cy="626400"/>
          </a:xfrm>
          <a:custGeom>
            <a:avLst/>
            <a:gdLst>
              <a:gd name="connsiteX0" fmla="*/ 0 w 4631820"/>
              <a:gd name="connsiteY0" fmla="*/ 709301 h 709301"/>
              <a:gd name="connsiteX1" fmla="*/ 85458 w 4631820"/>
              <a:gd name="connsiteY1" fmla="*/ 572568 h 709301"/>
              <a:gd name="connsiteX2" fmla="*/ 273465 w 4631820"/>
              <a:gd name="connsiteY2" fmla="*/ 521293 h 709301"/>
              <a:gd name="connsiteX3" fmla="*/ 418744 w 4631820"/>
              <a:gd name="connsiteY3" fmla="*/ 393106 h 709301"/>
              <a:gd name="connsiteX4" fmla="*/ 632389 w 4631820"/>
              <a:gd name="connsiteY4" fmla="*/ 153824 h 709301"/>
              <a:gd name="connsiteX5" fmla="*/ 820396 w 4631820"/>
              <a:gd name="connsiteY5" fmla="*/ 51274 h 709301"/>
              <a:gd name="connsiteX6" fmla="*/ 940037 w 4631820"/>
              <a:gd name="connsiteY6" fmla="*/ 8545 h 709301"/>
              <a:gd name="connsiteX7" fmla="*/ 1110953 w 4631820"/>
              <a:gd name="connsiteY7" fmla="*/ 0 h 709301"/>
              <a:gd name="connsiteX8" fmla="*/ 4631820 w 4631820"/>
              <a:gd name="connsiteY8" fmla="*/ 17091 h 709301"/>
              <a:gd name="connsiteX9" fmla="*/ 4606183 w 4631820"/>
              <a:gd name="connsiteY9" fmla="*/ 692209 h 709301"/>
              <a:gd name="connsiteX10" fmla="*/ 0 w 4631820"/>
              <a:gd name="connsiteY10" fmla="*/ 709301 h 709301"/>
              <a:gd name="connsiteX0" fmla="*/ 4520725 w 4546362"/>
              <a:gd name="connsiteY0" fmla="*/ 692209 h 692209"/>
              <a:gd name="connsiteX1" fmla="*/ 0 w 4546362"/>
              <a:gd name="connsiteY1" fmla="*/ 572568 h 692209"/>
              <a:gd name="connsiteX2" fmla="*/ 188007 w 4546362"/>
              <a:gd name="connsiteY2" fmla="*/ 521293 h 692209"/>
              <a:gd name="connsiteX3" fmla="*/ 333286 w 4546362"/>
              <a:gd name="connsiteY3" fmla="*/ 393106 h 692209"/>
              <a:gd name="connsiteX4" fmla="*/ 546931 w 4546362"/>
              <a:gd name="connsiteY4" fmla="*/ 153824 h 692209"/>
              <a:gd name="connsiteX5" fmla="*/ 734938 w 4546362"/>
              <a:gd name="connsiteY5" fmla="*/ 51274 h 692209"/>
              <a:gd name="connsiteX6" fmla="*/ 854579 w 4546362"/>
              <a:gd name="connsiteY6" fmla="*/ 8545 h 692209"/>
              <a:gd name="connsiteX7" fmla="*/ 1025495 w 4546362"/>
              <a:gd name="connsiteY7" fmla="*/ 0 h 692209"/>
              <a:gd name="connsiteX8" fmla="*/ 4546362 w 4546362"/>
              <a:gd name="connsiteY8" fmla="*/ 17091 h 692209"/>
              <a:gd name="connsiteX9" fmla="*/ 4520725 w 4546362"/>
              <a:gd name="connsiteY9" fmla="*/ 692209 h 692209"/>
              <a:gd name="connsiteX0" fmla="*/ 4546363 w 4546363"/>
              <a:gd name="connsiteY0" fmla="*/ 615297 h 615297"/>
              <a:gd name="connsiteX1" fmla="*/ 0 w 4546363"/>
              <a:gd name="connsiteY1" fmla="*/ 572568 h 615297"/>
              <a:gd name="connsiteX2" fmla="*/ 188007 w 4546363"/>
              <a:gd name="connsiteY2" fmla="*/ 521293 h 615297"/>
              <a:gd name="connsiteX3" fmla="*/ 333286 w 4546363"/>
              <a:gd name="connsiteY3" fmla="*/ 393106 h 615297"/>
              <a:gd name="connsiteX4" fmla="*/ 546931 w 4546363"/>
              <a:gd name="connsiteY4" fmla="*/ 153824 h 615297"/>
              <a:gd name="connsiteX5" fmla="*/ 734938 w 4546363"/>
              <a:gd name="connsiteY5" fmla="*/ 51274 h 615297"/>
              <a:gd name="connsiteX6" fmla="*/ 854579 w 4546363"/>
              <a:gd name="connsiteY6" fmla="*/ 8545 h 615297"/>
              <a:gd name="connsiteX7" fmla="*/ 1025495 w 4546363"/>
              <a:gd name="connsiteY7" fmla="*/ 0 h 615297"/>
              <a:gd name="connsiteX8" fmla="*/ 4546362 w 4546363"/>
              <a:gd name="connsiteY8" fmla="*/ 17091 h 615297"/>
              <a:gd name="connsiteX9" fmla="*/ 4546363 w 4546363"/>
              <a:gd name="connsiteY9" fmla="*/ 615297 h 615297"/>
              <a:gd name="connsiteX0" fmla="*/ 4546363 w 4546363"/>
              <a:gd name="connsiteY0" fmla="*/ 615297 h 615297"/>
              <a:gd name="connsiteX1" fmla="*/ 0 w 4546363"/>
              <a:gd name="connsiteY1" fmla="*/ 572568 h 615297"/>
              <a:gd name="connsiteX2" fmla="*/ 188007 w 4546363"/>
              <a:gd name="connsiteY2" fmla="*/ 521293 h 615297"/>
              <a:gd name="connsiteX3" fmla="*/ 333286 w 4546363"/>
              <a:gd name="connsiteY3" fmla="*/ 393106 h 615297"/>
              <a:gd name="connsiteX4" fmla="*/ 546931 w 4546363"/>
              <a:gd name="connsiteY4" fmla="*/ 153824 h 615297"/>
              <a:gd name="connsiteX5" fmla="*/ 734938 w 4546363"/>
              <a:gd name="connsiteY5" fmla="*/ 51274 h 615297"/>
              <a:gd name="connsiteX6" fmla="*/ 854579 w 4546363"/>
              <a:gd name="connsiteY6" fmla="*/ 8545 h 615297"/>
              <a:gd name="connsiteX7" fmla="*/ 1025495 w 4546363"/>
              <a:gd name="connsiteY7" fmla="*/ 0 h 615297"/>
              <a:gd name="connsiteX8" fmla="*/ 4546362 w 4546363"/>
              <a:gd name="connsiteY8" fmla="*/ 17091 h 615297"/>
              <a:gd name="connsiteX9" fmla="*/ 4546363 w 4546363"/>
              <a:gd name="connsiteY9" fmla="*/ 615297 h 615297"/>
              <a:gd name="connsiteX0" fmla="*/ 4698763 w 4698763"/>
              <a:gd name="connsiteY0" fmla="*/ 615297 h 620193"/>
              <a:gd name="connsiteX1" fmla="*/ 0 w 4698763"/>
              <a:gd name="connsiteY1" fmla="*/ 620193 h 620193"/>
              <a:gd name="connsiteX2" fmla="*/ 340407 w 4698763"/>
              <a:gd name="connsiteY2" fmla="*/ 521293 h 620193"/>
              <a:gd name="connsiteX3" fmla="*/ 485686 w 4698763"/>
              <a:gd name="connsiteY3" fmla="*/ 393106 h 620193"/>
              <a:gd name="connsiteX4" fmla="*/ 699331 w 4698763"/>
              <a:gd name="connsiteY4" fmla="*/ 153824 h 620193"/>
              <a:gd name="connsiteX5" fmla="*/ 887338 w 4698763"/>
              <a:gd name="connsiteY5" fmla="*/ 51274 h 620193"/>
              <a:gd name="connsiteX6" fmla="*/ 1006979 w 4698763"/>
              <a:gd name="connsiteY6" fmla="*/ 8545 h 620193"/>
              <a:gd name="connsiteX7" fmla="*/ 1177895 w 4698763"/>
              <a:gd name="connsiteY7" fmla="*/ 0 h 620193"/>
              <a:gd name="connsiteX8" fmla="*/ 4698762 w 4698763"/>
              <a:gd name="connsiteY8" fmla="*/ 17091 h 620193"/>
              <a:gd name="connsiteX9" fmla="*/ 4698763 w 4698763"/>
              <a:gd name="connsiteY9" fmla="*/ 615297 h 620193"/>
              <a:gd name="connsiteX0" fmla="*/ 4698763 w 4698763"/>
              <a:gd name="connsiteY0" fmla="*/ 624822 h 624822"/>
              <a:gd name="connsiteX1" fmla="*/ 0 w 4698763"/>
              <a:gd name="connsiteY1" fmla="*/ 620193 h 624822"/>
              <a:gd name="connsiteX2" fmla="*/ 340407 w 4698763"/>
              <a:gd name="connsiteY2" fmla="*/ 521293 h 624822"/>
              <a:gd name="connsiteX3" fmla="*/ 485686 w 4698763"/>
              <a:gd name="connsiteY3" fmla="*/ 393106 h 624822"/>
              <a:gd name="connsiteX4" fmla="*/ 699331 w 4698763"/>
              <a:gd name="connsiteY4" fmla="*/ 153824 h 624822"/>
              <a:gd name="connsiteX5" fmla="*/ 887338 w 4698763"/>
              <a:gd name="connsiteY5" fmla="*/ 51274 h 624822"/>
              <a:gd name="connsiteX6" fmla="*/ 1006979 w 4698763"/>
              <a:gd name="connsiteY6" fmla="*/ 8545 h 624822"/>
              <a:gd name="connsiteX7" fmla="*/ 1177895 w 4698763"/>
              <a:gd name="connsiteY7" fmla="*/ 0 h 624822"/>
              <a:gd name="connsiteX8" fmla="*/ 4698762 w 4698763"/>
              <a:gd name="connsiteY8" fmla="*/ 17091 h 624822"/>
              <a:gd name="connsiteX9" fmla="*/ 4698763 w 4698763"/>
              <a:gd name="connsiteY9" fmla="*/ 624822 h 624822"/>
              <a:gd name="connsiteX0" fmla="*/ 4713050 w 4713050"/>
              <a:gd name="connsiteY0" fmla="*/ 624822 h 624822"/>
              <a:gd name="connsiteX1" fmla="*/ 0 w 4713050"/>
              <a:gd name="connsiteY1" fmla="*/ 620193 h 624822"/>
              <a:gd name="connsiteX2" fmla="*/ 354694 w 4713050"/>
              <a:gd name="connsiteY2" fmla="*/ 521293 h 624822"/>
              <a:gd name="connsiteX3" fmla="*/ 499973 w 4713050"/>
              <a:gd name="connsiteY3" fmla="*/ 393106 h 624822"/>
              <a:gd name="connsiteX4" fmla="*/ 713618 w 4713050"/>
              <a:gd name="connsiteY4" fmla="*/ 153824 h 624822"/>
              <a:gd name="connsiteX5" fmla="*/ 901625 w 4713050"/>
              <a:gd name="connsiteY5" fmla="*/ 51274 h 624822"/>
              <a:gd name="connsiteX6" fmla="*/ 1021266 w 4713050"/>
              <a:gd name="connsiteY6" fmla="*/ 8545 h 624822"/>
              <a:gd name="connsiteX7" fmla="*/ 1192182 w 4713050"/>
              <a:gd name="connsiteY7" fmla="*/ 0 h 624822"/>
              <a:gd name="connsiteX8" fmla="*/ 4713049 w 4713050"/>
              <a:gd name="connsiteY8" fmla="*/ 17091 h 624822"/>
              <a:gd name="connsiteX9" fmla="*/ 4713050 w 4713050"/>
              <a:gd name="connsiteY9" fmla="*/ 624822 h 624822"/>
              <a:gd name="connsiteX0" fmla="*/ 4713050 w 4713050"/>
              <a:gd name="connsiteY0" fmla="*/ 624822 h 624955"/>
              <a:gd name="connsiteX1" fmla="*/ 0 w 4713050"/>
              <a:gd name="connsiteY1" fmla="*/ 624955 h 624955"/>
              <a:gd name="connsiteX2" fmla="*/ 354694 w 4713050"/>
              <a:gd name="connsiteY2" fmla="*/ 521293 h 624955"/>
              <a:gd name="connsiteX3" fmla="*/ 499973 w 4713050"/>
              <a:gd name="connsiteY3" fmla="*/ 393106 h 624955"/>
              <a:gd name="connsiteX4" fmla="*/ 713618 w 4713050"/>
              <a:gd name="connsiteY4" fmla="*/ 153824 h 624955"/>
              <a:gd name="connsiteX5" fmla="*/ 901625 w 4713050"/>
              <a:gd name="connsiteY5" fmla="*/ 51274 h 624955"/>
              <a:gd name="connsiteX6" fmla="*/ 1021266 w 4713050"/>
              <a:gd name="connsiteY6" fmla="*/ 8545 h 624955"/>
              <a:gd name="connsiteX7" fmla="*/ 1192182 w 4713050"/>
              <a:gd name="connsiteY7" fmla="*/ 0 h 624955"/>
              <a:gd name="connsiteX8" fmla="*/ 4713049 w 4713050"/>
              <a:gd name="connsiteY8" fmla="*/ 17091 h 624955"/>
              <a:gd name="connsiteX9" fmla="*/ 4713050 w 4713050"/>
              <a:gd name="connsiteY9" fmla="*/ 624822 h 62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13050" h="624955">
                <a:moveTo>
                  <a:pt x="4713050" y="624822"/>
                </a:moveTo>
                <a:lnTo>
                  <a:pt x="0" y="624955"/>
                </a:lnTo>
                <a:lnTo>
                  <a:pt x="354694" y="521293"/>
                </a:lnTo>
                <a:lnTo>
                  <a:pt x="499973" y="393106"/>
                </a:lnTo>
                <a:lnTo>
                  <a:pt x="713618" y="153824"/>
                </a:lnTo>
                <a:lnTo>
                  <a:pt x="901625" y="51274"/>
                </a:lnTo>
                <a:lnTo>
                  <a:pt x="1021266" y="8545"/>
                </a:lnTo>
                <a:lnTo>
                  <a:pt x="1192182" y="0"/>
                </a:lnTo>
                <a:lnTo>
                  <a:pt x="4713049" y="17091"/>
                </a:lnTo>
                <a:cubicBezTo>
                  <a:pt x="4713049" y="216493"/>
                  <a:pt x="4713050" y="425420"/>
                  <a:pt x="4713050" y="6248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-1" y="28575"/>
            <a:ext cx="12192001" cy="586465"/>
          </a:xfrm>
          <a:custGeom>
            <a:avLst/>
            <a:gdLst>
              <a:gd name="connsiteX0" fmla="*/ 0 w 12225528"/>
              <a:gd name="connsiteY0" fmla="*/ 652053 h 652053"/>
              <a:gd name="connsiteX1" fmla="*/ 7543800 w 12225528"/>
              <a:gd name="connsiteY1" fmla="*/ 642909 h 652053"/>
              <a:gd name="connsiteX2" fmla="*/ 8138160 w 12225528"/>
              <a:gd name="connsiteY2" fmla="*/ 240573 h 652053"/>
              <a:gd name="connsiteX3" fmla="*/ 8897112 w 12225528"/>
              <a:gd name="connsiteY3" fmla="*/ 21117 h 652053"/>
              <a:gd name="connsiteX4" fmla="*/ 12225528 w 12225528"/>
              <a:gd name="connsiteY4" fmla="*/ 21117 h 652053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52944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817413"/>
              <a:gd name="connsiteX1" fmla="*/ 7552944 w 12225528"/>
              <a:gd name="connsiteY1" fmla="*/ 641627 h 817413"/>
              <a:gd name="connsiteX2" fmla="*/ 8275320 w 12225528"/>
              <a:gd name="connsiteY2" fmla="*/ 221003 h 817413"/>
              <a:gd name="connsiteX3" fmla="*/ 8897112 w 12225528"/>
              <a:gd name="connsiteY3" fmla="*/ 19835 h 817413"/>
              <a:gd name="connsiteX4" fmla="*/ 12225528 w 12225528"/>
              <a:gd name="connsiteY4" fmla="*/ 19835 h 817413"/>
              <a:gd name="connsiteX0" fmla="*/ 0 w 12225528"/>
              <a:gd name="connsiteY0" fmla="*/ 650771 h 650771"/>
              <a:gd name="connsiteX1" fmla="*/ 7552944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37868 h 637868"/>
              <a:gd name="connsiteX1" fmla="*/ 7552944 w 12225528"/>
              <a:gd name="connsiteY1" fmla="*/ 628724 h 637868"/>
              <a:gd name="connsiteX2" fmla="*/ 8147304 w 12225528"/>
              <a:gd name="connsiteY2" fmla="*/ 299540 h 637868"/>
              <a:gd name="connsiteX3" fmla="*/ 8897112 w 12225528"/>
              <a:gd name="connsiteY3" fmla="*/ 6932 h 637868"/>
              <a:gd name="connsiteX4" fmla="*/ 12225528 w 12225528"/>
              <a:gd name="connsiteY4" fmla="*/ 6932 h 637868"/>
              <a:gd name="connsiteX0" fmla="*/ 0 w 12444984"/>
              <a:gd name="connsiteY0" fmla="*/ 637868 h 637868"/>
              <a:gd name="connsiteX1" fmla="*/ 7772400 w 12444984"/>
              <a:gd name="connsiteY1" fmla="*/ 628724 h 637868"/>
              <a:gd name="connsiteX2" fmla="*/ 8366760 w 12444984"/>
              <a:gd name="connsiteY2" fmla="*/ 299540 h 637868"/>
              <a:gd name="connsiteX3" fmla="*/ 9116568 w 12444984"/>
              <a:gd name="connsiteY3" fmla="*/ 6932 h 637868"/>
              <a:gd name="connsiteX4" fmla="*/ 12444984 w 12444984"/>
              <a:gd name="connsiteY4" fmla="*/ 6932 h 637868"/>
              <a:gd name="connsiteX0" fmla="*/ 0 w 12444984"/>
              <a:gd name="connsiteY0" fmla="*/ 637868 h 637868"/>
              <a:gd name="connsiteX1" fmla="*/ 7772400 w 12444984"/>
              <a:gd name="connsiteY1" fmla="*/ 628724 h 637868"/>
              <a:gd name="connsiteX2" fmla="*/ 8366760 w 12444984"/>
              <a:gd name="connsiteY2" fmla="*/ 299540 h 637868"/>
              <a:gd name="connsiteX3" fmla="*/ 9116568 w 12444984"/>
              <a:gd name="connsiteY3" fmla="*/ 6932 h 637868"/>
              <a:gd name="connsiteX4" fmla="*/ 12444984 w 12444984"/>
              <a:gd name="connsiteY4" fmla="*/ 6932 h 637868"/>
              <a:gd name="connsiteX0" fmla="*/ 0 w 12444984"/>
              <a:gd name="connsiteY0" fmla="*/ 640214 h 640214"/>
              <a:gd name="connsiteX1" fmla="*/ 7772400 w 12444984"/>
              <a:gd name="connsiteY1" fmla="*/ 631070 h 640214"/>
              <a:gd name="connsiteX2" fmla="*/ 8366760 w 12444984"/>
              <a:gd name="connsiteY2" fmla="*/ 301886 h 640214"/>
              <a:gd name="connsiteX3" fmla="*/ 9125712 w 12444984"/>
              <a:gd name="connsiteY3" fmla="*/ 134 h 640214"/>
              <a:gd name="connsiteX4" fmla="*/ 12444984 w 12444984"/>
              <a:gd name="connsiteY4" fmla="*/ 9278 h 640214"/>
              <a:gd name="connsiteX0" fmla="*/ 0 w 12444984"/>
              <a:gd name="connsiteY0" fmla="*/ 640252 h 640252"/>
              <a:gd name="connsiteX1" fmla="*/ 7772400 w 12444984"/>
              <a:gd name="connsiteY1" fmla="*/ 631108 h 640252"/>
              <a:gd name="connsiteX2" fmla="*/ 8366760 w 12444984"/>
              <a:gd name="connsiteY2" fmla="*/ 301924 h 640252"/>
              <a:gd name="connsiteX3" fmla="*/ 9125712 w 12444984"/>
              <a:gd name="connsiteY3" fmla="*/ 172 h 640252"/>
              <a:gd name="connsiteX4" fmla="*/ 12444984 w 12444984"/>
              <a:gd name="connsiteY4" fmla="*/ 9316 h 640252"/>
              <a:gd name="connsiteX0" fmla="*/ 0 w 12444984"/>
              <a:gd name="connsiteY0" fmla="*/ 630936 h 630936"/>
              <a:gd name="connsiteX1" fmla="*/ 7772400 w 12444984"/>
              <a:gd name="connsiteY1" fmla="*/ 621792 h 630936"/>
              <a:gd name="connsiteX2" fmla="*/ 8366760 w 12444984"/>
              <a:gd name="connsiteY2" fmla="*/ 292608 h 630936"/>
              <a:gd name="connsiteX3" fmla="*/ 9125712 w 12444984"/>
              <a:gd name="connsiteY3" fmla="*/ 16493 h 630936"/>
              <a:gd name="connsiteX4" fmla="*/ 12444984 w 12444984"/>
              <a:gd name="connsiteY4" fmla="*/ 0 h 630936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52702 h 652702"/>
              <a:gd name="connsiteX1" fmla="*/ 7772400 w 12453529"/>
              <a:gd name="connsiteY1" fmla="*/ 643558 h 652702"/>
              <a:gd name="connsiteX2" fmla="*/ 8366760 w 12453529"/>
              <a:gd name="connsiteY2" fmla="*/ 314374 h 652702"/>
              <a:gd name="connsiteX3" fmla="*/ 8920613 w 12453529"/>
              <a:gd name="connsiteY3" fmla="*/ 12621 h 652702"/>
              <a:gd name="connsiteX4" fmla="*/ 12453529 w 12453529"/>
              <a:gd name="connsiteY4" fmla="*/ 55949 h 652702"/>
              <a:gd name="connsiteX0" fmla="*/ 0 w 12453529"/>
              <a:gd name="connsiteY0" fmla="*/ 652702 h 652702"/>
              <a:gd name="connsiteX1" fmla="*/ 7772400 w 12453529"/>
              <a:gd name="connsiteY1" fmla="*/ 643558 h 652702"/>
              <a:gd name="connsiteX2" fmla="*/ 8366760 w 12453529"/>
              <a:gd name="connsiteY2" fmla="*/ 314374 h 652702"/>
              <a:gd name="connsiteX3" fmla="*/ 8920613 w 12453529"/>
              <a:gd name="connsiteY3" fmla="*/ 12621 h 652702"/>
              <a:gd name="connsiteX4" fmla="*/ 12453529 w 12453529"/>
              <a:gd name="connsiteY4" fmla="*/ 55949 h 652702"/>
              <a:gd name="connsiteX0" fmla="*/ 0 w 12453529"/>
              <a:gd name="connsiteY0" fmla="*/ 640084 h 640084"/>
              <a:gd name="connsiteX1" fmla="*/ 7772400 w 12453529"/>
              <a:gd name="connsiteY1" fmla="*/ 630940 h 640084"/>
              <a:gd name="connsiteX2" fmla="*/ 8366760 w 12453529"/>
              <a:gd name="connsiteY2" fmla="*/ 301756 h 640084"/>
              <a:gd name="connsiteX3" fmla="*/ 8920613 w 12453529"/>
              <a:gd name="connsiteY3" fmla="*/ 3 h 640084"/>
              <a:gd name="connsiteX4" fmla="*/ 12453529 w 12453529"/>
              <a:gd name="connsiteY4" fmla="*/ 43331 h 640084"/>
              <a:gd name="connsiteX0" fmla="*/ 0 w 12453529"/>
              <a:gd name="connsiteY0" fmla="*/ 614444 h 614444"/>
              <a:gd name="connsiteX1" fmla="*/ 7772400 w 12453529"/>
              <a:gd name="connsiteY1" fmla="*/ 605300 h 614444"/>
              <a:gd name="connsiteX2" fmla="*/ 8366760 w 12453529"/>
              <a:gd name="connsiteY2" fmla="*/ 276116 h 614444"/>
              <a:gd name="connsiteX3" fmla="*/ 8920613 w 12453529"/>
              <a:gd name="connsiteY3" fmla="*/ 0 h 614444"/>
              <a:gd name="connsiteX4" fmla="*/ 12453529 w 12453529"/>
              <a:gd name="connsiteY4" fmla="*/ 17691 h 614444"/>
              <a:gd name="connsiteX0" fmla="*/ 0 w 12453529"/>
              <a:gd name="connsiteY0" fmla="*/ 622990 h 622990"/>
              <a:gd name="connsiteX1" fmla="*/ 7772400 w 12453529"/>
              <a:gd name="connsiteY1" fmla="*/ 613846 h 622990"/>
              <a:gd name="connsiteX2" fmla="*/ 8366760 w 12453529"/>
              <a:gd name="connsiteY2" fmla="*/ 284662 h 622990"/>
              <a:gd name="connsiteX3" fmla="*/ 8920613 w 12453529"/>
              <a:gd name="connsiteY3" fmla="*/ 0 h 622990"/>
              <a:gd name="connsiteX4" fmla="*/ 12453529 w 12453529"/>
              <a:gd name="connsiteY4" fmla="*/ 26237 h 622990"/>
              <a:gd name="connsiteX0" fmla="*/ 0 w 12444983"/>
              <a:gd name="connsiteY0" fmla="*/ 643921 h 643921"/>
              <a:gd name="connsiteX1" fmla="*/ 7772400 w 12444983"/>
              <a:gd name="connsiteY1" fmla="*/ 634777 h 643921"/>
              <a:gd name="connsiteX2" fmla="*/ 8366760 w 12444983"/>
              <a:gd name="connsiteY2" fmla="*/ 305593 h 643921"/>
              <a:gd name="connsiteX3" fmla="*/ 8920613 w 12444983"/>
              <a:gd name="connsiteY3" fmla="*/ 20931 h 643921"/>
              <a:gd name="connsiteX4" fmla="*/ 12444983 w 12444983"/>
              <a:gd name="connsiteY4" fmla="*/ 21530 h 643921"/>
              <a:gd name="connsiteX0" fmla="*/ 0 w 12444983"/>
              <a:gd name="connsiteY0" fmla="*/ 643921 h 643921"/>
              <a:gd name="connsiteX1" fmla="*/ 7772400 w 12444983"/>
              <a:gd name="connsiteY1" fmla="*/ 634777 h 643921"/>
              <a:gd name="connsiteX2" fmla="*/ 8366760 w 12444983"/>
              <a:gd name="connsiteY2" fmla="*/ 305593 h 643921"/>
              <a:gd name="connsiteX3" fmla="*/ 8920613 w 12444983"/>
              <a:gd name="connsiteY3" fmla="*/ 20931 h 643921"/>
              <a:gd name="connsiteX4" fmla="*/ 12444983 w 12444983"/>
              <a:gd name="connsiteY4" fmla="*/ 21530 h 643921"/>
              <a:gd name="connsiteX0" fmla="*/ 0 w 12444983"/>
              <a:gd name="connsiteY0" fmla="*/ 623069 h 623069"/>
              <a:gd name="connsiteX1" fmla="*/ 7772400 w 12444983"/>
              <a:gd name="connsiteY1" fmla="*/ 613925 h 623069"/>
              <a:gd name="connsiteX2" fmla="*/ 8366760 w 12444983"/>
              <a:gd name="connsiteY2" fmla="*/ 284741 h 623069"/>
              <a:gd name="connsiteX3" fmla="*/ 8920613 w 12444983"/>
              <a:gd name="connsiteY3" fmla="*/ 79 h 623069"/>
              <a:gd name="connsiteX4" fmla="*/ 12444983 w 12444983"/>
              <a:gd name="connsiteY4" fmla="*/ 678 h 623069"/>
              <a:gd name="connsiteX0" fmla="*/ 0 w 12444983"/>
              <a:gd name="connsiteY0" fmla="*/ 623050 h 623050"/>
              <a:gd name="connsiteX1" fmla="*/ 7772400 w 12444983"/>
              <a:gd name="connsiteY1" fmla="*/ 588268 h 623050"/>
              <a:gd name="connsiteX2" fmla="*/ 8366760 w 12444983"/>
              <a:gd name="connsiteY2" fmla="*/ 284722 h 623050"/>
              <a:gd name="connsiteX3" fmla="*/ 8920613 w 12444983"/>
              <a:gd name="connsiteY3" fmla="*/ 60 h 623050"/>
              <a:gd name="connsiteX4" fmla="*/ 12444983 w 12444983"/>
              <a:gd name="connsiteY4" fmla="*/ 659 h 623050"/>
              <a:gd name="connsiteX0" fmla="*/ 0 w 12444983"/>
              <a:gd name="connsiteY0" fmla="*/ 588867 h 588867"/>
              <a:gd name="connsiteX1" fmla="*/ 7772400 w 12444983"/>
              <a:gd name="connsiteY1" fmla="*/ 588268 h 588867"/>
              <a:gd name="connsiteX2" fmla="*/ 8366760 w 12444983"/>
              <a:gd name="connsiteY2" fmla="*/ 284722 h 588867"/>
              <a:gd name="connsiteX3" fmla="*/ 8920613 w 12444983"/>
              <a:gd name="connsiteY3" fmla="*/ 60 h 588867"/>
              <a:gd name="connsiteX4" fmla="*/ 12444983 w 12444983"/>
              <a:gd name="connsiteY4" fmla="*/ 659 h 588867"/>
              <a:gd name="connsiteX0" fmla="*/ 0 w 12444983"/>
              <a:gd name="connsiteY0" fmla="*/ 588867 h 588867"/>
              <a:gd name="connsiteX1" fmla="*/ 7772400 w 12444983"/>
              <a:gd name="connsiteY1" fmla="*/ 588268 h 588867"/>
              <a:gd name="connsiteX2" fmla="*/ 8366760 w 12444983"/>
              <a:gd name="connsiteY2" fmla="*/ 284722 h 588867"/>
              <a:gd name="connsiteX3" fmla="*/ 8920613 w 12444983"/>
              <a:gd name="connsiteY3" fmla="*/ 60 h 588867"/>
              <a:gd name="connsiteX4" fmla="*/ 12444983 w 12444983"/>
              <a:gd name="connsiteY4" fmla="*/ 659 h 588867"/>
              <a:gd name="connsiteX0" fmla="*/ 0 w 12444983"/>
              <a:gd name="connsiteY0" fmla="*/ 588893 h 588893"/>
              <a:gd name="connsiteX1" fmla="*/ 7772400 w 12444983"/>
              <a:gd name="connsiteY1" fmla="*/ 588294 h 588893"/>
              <a:gd name="connsiteX2" fmla="*/ 8366760 w 12444983"/>
              <a:gd name="connsiteY2" fmla="*/ 284748 h 588893"/>
              <a:gd name="connsiteX3" fmla="*/ 8920613 w 12444983"/>
              <a:gd name="connsiteY3" fmla="*/ 86 h 588893"/>
              <a:gd name="connsiteX4" fmla="*/ 12444983 w 12444983"/>
              <a:gd name="connsiteY4" fmla="*/ 685 h 58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44983" h="588893">
                <a:moveTo>
                  <a:pt x="0" y="588893"/>
                </a:moveTo>
                <a:lnTo>
                  <a:pt x="7772400" y="588294"/>
                </a:lnTo>
                <a:cubicBezTo>
                  <a:pt x="8132819" y="580332"/>
                  <a:pt x="8192482" y="442603"/>
                  <a:pt x="8366760" y="284748"/>
                </a:cubicBezTo>
                <a:cubicBezTo>
                  <a:pt x="8541038" y="126893"/>
                  <a:pt x="8651108" y="-3845"/>
                  <a:pt x="8920613" y="86"/>
                </a:cubicBezTo>
                <a:cubicBezTo>
                  <a:pt x="9190118" y="4017"/>
                  <a:pt x="11270193" y="485"/>
                  <a:pt x="12444983" y="685"/>
                </a:cubicBezTo>
              </a:path>
            </a:pathLst>
          </a:cu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8525854" cy="566324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732520" y="135502"/>
            <a:ext cx="3291840" cy="4389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Marianne" panose="02000000000000000000" pitchFamily="50" charset="0"/>
              </a:rPr>
              <a:t>DIFFUSION RESTREINTE</a:t>
            </a:r>
          </a:p>
        </p:txBody>
      </p:sp>
    </p:spTree>
    <p:extLst>
      <p:ext uri="{BB962C8B-B14F-4D97-AF65-F5344CB8AC3E}">
        <p14:creationId xmlns:p14="http://schemas.microsoft.com/office/powerpoint/2010/main" val="200805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8546"/>
            <a:ext cx="12191999" cy="649480"/>
          </a:xfrm>
          <a:prstGeom prst="rect">
            <a:avLst/>
          </a:prstGeom>
          <a:solidFill>
            <a:srgbClr val="C99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 userDrawn="1"/>
        </p:nvSpPr>
        <p:spPr>
          <a:xfrm>
            <a:off x="7620000" y="17092"/>
            <a:ext cx="4572000" cy="626400"/>
          </a:xfrm>
          <a:custGeom>
            <a:avLst/>
            <a:gdLst>
              <a:gd name="connsiteX0" fmla="*/ 0 w 4631820"/>
              <a:gd name="connsiteY0" fmla="*/ 709301 h 709301"/>
              <a:gd name="connsiteX1" fmla="*/ 85458 w 4631820"/>
              <a:gd name="connsiteY1" fmla="*/ 572568 h 709301"/>
              <a:gd name="connsiteX2" fmla="*/ 273465 w 4631820"/>
              <a:gd name="connsiteY2" fmla="*/ 521293 h 709301"/>
              <a:gd name="connsiteX3" fmla="*/ 418744 w 4631820"/>
              <a:gd name="connsiteY3" fmla="*/ 393106 h 709301"/>
              <a:gd name="connsiteX4" fmla="*/ 632389 w 4631820"/>
              <a:gd name="connsiteY4" fmla="*/ 153824 h 709301"/>
              <a:gd name="connsiteX5" fmla="*/ 820396 w 4631820"/>
              <a:gd name="connsiteY5" fmla="*/ 51274 h 709301"/>
              <a:gd name="connsiteX6" fmla="*/ 940037 w 4631820"/>
              <a:gd name="connsiteY6" fmla="*/ 8545 h 709301"/>
              <a:gd name="connsiteX7" fmla="*/ 1110953 w 4631820"/>
              <a:gd name="connsiteY7" fmla="*/ 0 h 709301"/>
              <a:gd name="connsiteX8" fmla="*/ 4631820 w 4631820"/>
              <a:gd name="connsiteY8" fmla="*/ 17091 h 709301"/>
              <a:gd name="connsiteX9" fmla="*/ 4606183 w 4631820"/>
              <a:gd name="connsiteY9" fmla="*/ 692209 h 709301"/>
              <a:gd name="connsiteX10" fmla="*/ 0 w 4631820"/>
              <a:gd name="connsiteY10" fmla="*/ 709301 h 709301"/>
              <a:gd name="connsiteX0" fmla="*/ 4520725 w 4546362"/>
              <a:gd name="connsiteY0" fmla="*/ 692209 h 692209"/>
              <a:gd name="connsiteX1" fmla="*/ 0 w 4546362"/>
              <a:gd name="connsiteY1" fmla="*/ 572568 h 692209"/>
              <a:gd name="connsiteX2" fmla="*/ 188007 w 4546362"/>
              <a:gd name="connsiteY2" fmla="*/ 521293 h 692209"/>
              <a:gd name="connsiteX3" fmla="*/ 333286 w 4546362"/>
              <a:gd name="connsiteY3" fmla="*/ 393106 h 692209"/>
              <a:gd name="connsiteX4" fmla="*/ 546931 w 4546362"/>
              <a:gd name="connsiteY4" fmla="*/ 153824 h 692209"/>
              <a:gd name="connsiteX5" fmla="*/ 734938 w 4546362"/>
              <a:gd name="connsiteY5" fmla="*/ 51274 h 692209"/>
              <a:gd name="connsiteX6" fmla="*/ 854579 w 4546362"/>
              <a:gd name="connsiteY6" fmla="*/ 8545 h 692209"/>
              <a:gd name="connsiteX7" fmla="*/ 1025495 w 4546362"/>
              <a:gd name="connsiteY7" fmla="*/ 0 h 692209"/>
              <a:gd name="connsiteX8" fmla="*/ 4546362 w 4546362"/>
              <a:gd name="connsiteY8" fmla="*/ 17091 h 692209"/>
              <a:gd name="connsiteX9" fmla="*/ 4520725 w 4546362"/>
              <a:gd name="connsiteY9" fmla="*/ 692209 h 692209"/>
              <a:gd name="connsiteX0" fmla="*/ 4546363 w 4546363"/>
              <a:gd name="connsiteY0" fmla="*/ 615297 h 615297"/>
              <a:gd name="connsiteX1" fmla="*/ 0 w 4546363"/>
              <a:gd name="connsiteY1" fmla="*/ 572568 h 615297"/>
              <a:gd name="connsiteX2" fmla="*/ 188007 w 4546363"/>
              <a:gd name="connsiteY2" fmla="*/ 521293 h 615297"/>
              <a:gd name="connsiteX3" fmla="*/ 333286 w 4546363"/>
              <a:gd name="connsiteY3" fmla="*/ 393106 h 615297"/>
              <a:gd name="connsiteX4" fmla="*/ 546931 w 4546363"/>
              <a:gd name="connsiteY4" fmla="*/ 153824 h 615297"/>
              <a:gd name="connsiteX5" fmla="*/ 734938 w 4546363"/>
              <a:gd name="connsiteY5" fmla="*/ 51274 h 615297"/>
              <a:gd name="connsiteX6" fmla="*/ 854579 w 4546363"/>
              <a:gd name="connsiteY6" fmla="*/ 8545 h 615297"/>
              <a:gd name="connsiteX7" fmla="*/ 1025495 w 4546363"/>
              <a:gd name="connsiteY7" fmla="*/ 0 h 615297"/>
              <a:gd name="connsiteX8" fmla="*/ 4546362 w 4546363"/>
              <a:gd name="connsiteY8" fmla="*/ 17091 h 615297"/>
              <a:gd name="connsiteX9" fmla="*/ 4546363 w 4546363"/>
              <a:gd name="connsiteY9" fmla="*/ 615297 h 615297"/>
              <a:gd name="connsiteX0" fmla="*/ 4546363 w 4546363"/>
              <a:gd name="connsiteY0" fmla="*/ 615297 h 615297"/>
              <a:gd name="connsiteX1" fmla="*/ 0 w 4546363"/>
              <a:gd name="connsiteY1" fmla="*/ 572568 h 615297"/>
              <a:gd name="connsiteX2" fmla="*/ 188007 w 4546363"/>
              <a:gd name="connsiteY2" fmla="*/ 521293 h 615297"/>
              <a:gd name="connsiteX3" fmla="*/ 333286 w 4546363"/>
              <a:gd name="connsiteY3" fmla="*/ 393106 h 615297"/>
              <a:gd name="connsiteX4" fmla="*/ 546931 w 4546363"/>
              <a:gd name="connsiteY4" fmla="*/ 153824 h 615297"/>
              <a:gd name="connsiteX5" fmla="*/ 734938 w 4546363"/>
              <a:gd name="connsiteY5" fmla="*/ 51274 h 615297"/>
              <a:gd name="connsiteX6" fmla="*/ 854579 w 4546363"/>
              <a:gd name="connsiteY6" fmla="*/ 8545 h 615297"/>
              <a:gd name="connsiteX7" fmla="*/ 1025495 w 4546363"/>
              <a:gd name="connsiteY7" fmla="*/ 0 h 615297"/>
              <a:gd name="connsiteX8" fmla="*/ 4546362 w 4546363"/>
              <a:gd name="connsiteY8" fmla="*/ 17091 h 615297"/>
              <a:gd name="connsiteX9" fmla="*/ 4546363 w 4546363"/>
              <a:gd name="connsiteY9" fmla="*/ 615297 h 615297"/>
              <a:gd name="connsiteX0" fmla="*/ 4698763 w 4698763"/>
              <a:gd name="connsiteY0" fmla="*/ 615297 h 620193"/>
              <a:gd name="connsiteX1" fmla="*/ 0 w 4698763"/>
              <a:gd name="connsiteY1" fmla="*/ 620193 h 620193"/>
              <a:gd name="connsiteX2" fmla="*/ 340407 w 4698763"/>
              <a:gd name="connsiteY2" fmla="*/ 521293 h 620193"/>
              <a:gd name="connsiteX3" fmla="*/ 485686 w 4698763"/>
              <a:gd name="connsiteY3" fmla="*/ 393106 h 620193"/>
              <a:gd name="connsiteX4" fmla="*/ 699331 w 4698763"/>
              <a:gd name="connsiteY4" fmla="*/ 153824 h 620193"/>
              <a:gd name="connsiteX5" fmla="*/ 887338 w 4698763"/>
              <a:gd name="connsiteY5" fmla="*/ 51274 h 620193"/>
              <a:gd name="connsiteX6" fmla="*/ 1006979 w 4698763"/>
              <a:gd name="connsiteY6" fmla="*/ 8545 h 620193"/>
              <a:gd name="connsiteX7" fmla="*/ 1177895 w 4698763"/>
              <a:gd name="connsiteY7" fmla="*/ 0 h 620193"/>
              <a:gd name="connsiteX8" fmla="*/ 4698762 w 4698763"/>
              <a:gd name="connsiteY8" fmla="*/ 17091 h 620193"/>
              <a:gd name="connsiteX9" fmla="*/ 4698763 w 4698763"/>
              <a:gd name="connsiteY9" fmla="*/ 615297 h 620193"/>
              <a:gd name="connsiteX0" fmla="*/ 4698763 w 4698763"/>
              <a:gd name="connsiteY0" fmla="*/ 624822 h 624822"/>
              <a:gd name="connsiteX1" fmla="*/ 0 w 4698763"/>
              <a:gd name="connsiteY1" fmla="*/ 620193 h 624822"/>
              <a:gd name="connsiteX2" fmla="*/ 340407 w 4698763"/>
              <a:gd name="connsiteY2" fmla="*/ 521293 h 624822"/>
              <a:gd name="connsiteX3" fmla="*/ 485686 w 4698763"/>
              <a:gd name="connsiteY3" fmla="*/ 393106 h 624822"/>
              <a:gd name="connsiteX4" fmla="*/ 699331 w 4698763"/>
              <a:gd name="connsiteY4" fmla="*/ 153824 h 624822"/>
              <a:gd name="connsiteX5" fmla="*/ 887338 w 4698763"/>
              <a:gd name="connsiteY5" fmla="*/ 51274 h 624822"/>
              <a:gd name="connsiteX6" fmla="*/ 1006979 w 4698763"/>
              <a:gd name="connsiteY6" fmla="*/ 8545 h 624822"/>
              <a:gd name="connsiteX7" fmla="*/ 1177895 w 4698763"/>
              <a:gd name="connsiteY7" fmla="*/ 0 h 624822"/>
              <a:gd name="connsiteX8" fmla="*/ 4698762 w 4698763"/>
              <a:gd name="connsiteY8" fmla="*/ 17091 h 624822"/>
              <a:gd name="connsiteX9" fmla="*/ 4698763 w 4698763"/>
              <a:gd name="connsiteY9" fmla="*/ 624822 h 624822"/>
              <a:gd name="connsiteX0" fmla="*/ 4713050 w 4713050"/>
              <a:gd name="connsiteY0" fmla="*/ 624822 h 624822"/>
              <a:gd name="connsiteX1" fmla="*/ 0 w 4713050"/>
              <a:gd name="connsiteY1" fmla="*/ 620193 h 624822"/>
              <a:gd name="connsiteX2" fmla="*/ 354694 w 4713050"/>
              <a:gd name="connsiteY2" fmla="*/ 521293 h 624822"/>
              <a:gd name="connsiteX3" fmla="*/ 499973 w 4713050"/>
              <a:gd name="connsiteY3" fmla="*/ 393106 h 624822"/>
              <a:gd name="connsiteX4" fmla="*/ 713618 w 4713050"/>
              <a:gd name="connsiteY4" fmla="*/ 153824 h 624822"/>
              <a:gd name="connsiteX5" fmla="*/ 901625 w 4713050"/>
              <a:gd name="connsiteY5" fmla="*/ 51274 h 624822"/>
              <a:gd name="connsiteX6" fmla="*/ 1021266 w 4713050"/>
              <a:gd name="connsiteY6" fmla="*/ 8545 h 624822"/>
              <a:gd name="connsiteX7" fmla="*/ 1192182 w 4713050"/>
              <a:gd name="connsiteY7" fmla="*/ 0 h 624822"/>
              <a:gd name="connsiteX8" fmla="*/ 4713049 w 4713050"/>
              <a:gd name="connsiteY8" fmla="*/ 17091 h 624822"/>
              <a:gd name="connsiteX9" fmla="*/ 4713050 w 4713050"/>
              <a:gd name="connsiteY9" fmla="*/ 624822 h 624822"/>
              <a:gd name="connsiteX0" fmla="*/ 4713050 w 4713050"/>
              <a:gd name="connsiteY0" fmla="*/ 624822 h 624955"/>
              <a:gd name="connsiteX1" fmla="*/ 0 w 4713050"/>
              <a:gd name="connsiteY1" fmla="*/ 624955 h 624955"/>
              <a:gd name="connsiteX2" fmla="*/ 354694 w 4713050"/>
              <a:gd name="connsiteY2" fmla="*/ 521293 h 624955"/>
              <a:gd name="connsiteX3" fmla="*/ 499973 w 4713050"/>
              <a:gd name="connsiteY3" fmla="*/ 393106 h 624955"/>
              <a:gd name="connsiteX4" fmla="*/ 713618 w 4713050"/>
              <a:gd name="connsiteY4" fmla="*/ 153824 h 624955"/>
              <a:gd name="connsiteX5" fmla="*/ 901625 w 4713050"/>
              <a:gd name="connsiteY5" fmla="*/ 51274 h 624955"/>
              <a:gd name="connsiteX6" fmla="*/ 1021266 w 4713050"/>
              <a:gd name="connsiteY6" fmla="*/ 8545 h 624955"/>
              <a:gd name="connsiteX7" fmla="*/ 1192182 w 4713050"/>
              <a:gd name="connsiteY7" fmla="*/ 0 h 624955"/>
              <a:gd name="connsiteX8" fmla="*/ 4713049 w 4713050"/>
              <a:gd name="connsiteY8" fmla="*/ 17091 h 624955"/>
              <a:gd name="connsiteX9" fmla="*/ 4713050 w 4713050"/>
              <a:gd name="connsiteY9" fmla="*/ 624822 h 62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13050" h="624955">
                <a:moveTo>
                  <a:pt x="4713050" y="624822"/>
                </a:moveTo>
                <a:lnTo>
                  <a:pt x="0" y="624955"/>
                </a:lnTo>
                <a:lnTo>
                  <a:pt x="354694" y="521293"/>
                </a:lnTo>
                <a:lnTo>
                  <a:pt x="499973" y="393106"/>
                </a:lnTo>
                <a:lnTo>
                  <a:pt x="713618" y="153824"/>
                </a:lnTo>
                <a:lnTo>
                  <a:pt x="901625" y="51274"/>
                </a:lnTo>
                <a:lnTo>
                  <a:pt x="1021266" y="8545"/>
                </a:lnTo>
                <a:lnTo>
                  <a:pt x="1192182" y="0"/>
                </a:lnTo>
                <a:lnTo>
                  <a:pt x="4713049" y="17091"/>
                </a:lnTo>
                <a:cubicBezTo>
                  <a:pt x="4713049" y="216493"/>
                  <a:pt x="4713050" y="425420"/>
                  <a:pt x="4713050" y="6248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-1" y="28575"/>
            <a:ext cx="12192001" cy="586465"/>
          </a:xfrm>
          <a:custGeom>
            <a:avLst/>
            <a:gdLst>
              <a:gd name="connsiteX0" fmla="*/ 0 w 12225528"/>
              <a:gd name="connsiteY0" fmla="*/ 652053 h 652053"/>
              <a:gd name="connsiteX1" fmla="*/ 7543800 w 12225528"/>
              <a:gd name="connsiteY1" fmla="*/ 642909 h 652053"/>
              <a:gd name="connsiteX2" fmla="*/ 8138160 w 12225528"/>
              <a:gd name="connsiteY2" fmla="*/ 240573 h 652053"/>
              <a:gd name="connsiteX3" fmla="*/ 8897112 w 12225528"/>
              <a:gd name="connsiteY3" fmla="*/ 21117 h 652053"/>
              <a:gd name="connsiteX4" fmla="*/ 12225528 w 12225528"/>
              <a:gd name="connsiteY4" fmla="*/ 21117 h 652053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52944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817413"/>
              <a:gd name="connsiteX1" fmla="*/ 7552944 w 12225528"/>
              <a:gd name="connsiteY1" fmla="*/ 641627 h 817413"/>
              <a:gd name="connsiteX2" fmla="*/ 8275320 w 12225528"/>
              <a:gd name="connsiteY2" fmla="*/ 221003 h 817413"/>
              <a:gd name="connsiteX3" fmla="*/ 8897112 w 12225528"/>
              <a:gd name="connsiteY3" fmla="*/ 19835 h 817413"/>
              <a:gd name="connsiteX4" fmla="*/ 12225528 w 12225528"/>
              <a:gd name="connsiteY4" fmla="*/ 19835 h 817413"/>
              <a:gd name="connsiteX0" fmla="*/ 0 w 12225528"/>
              <a:gd name="connsiteY0" fmla="*/ 650771 h 650771"/>
              <a:gd name="connsiteX1" fmla="*/ 7552944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37868 h 637868"/>
              <a:gd name="connsiteX1" fmla="*/ 7552944 w 12225528"/>
              <a:gd name="connsiteY1" fmla="*/ 628724 h 637868"/>
              <a:gd name="connsiteX2" fmla="*/ 8147304 w 12225528"/>
              <a:gd name="connsiteY2" fmla="*/ 299540 h 637868"/>
              <a:gd name="connsiteX3" fmla="*/ 8897112 w 12225528"/>
              <a:gd name="connsiteY3" fmla="*/ 6932 h 637868"/>
              <a:gd name="connsiteX4" fmla="*/ 12225528 w 12225528"/>
              <a:gd name="connsiteY4" fmla="*/ 6932 h 637868"/>
              <a:gd name="connsiteX0" fmla="*/ 0 w 12444984"/>
              <a:gd name="connsiteY0" fmla="*/ 637868 h 637868"/>
              <a:gd name="connsiteX1" fmla="*/ 7772400 w 12444984"/>
              <a:gd name="connsiteY1" fmla="*/ 628724 h 637868"/>
              <a:gd name="connsiteX2" fmla="*/ 8366760 w 12444984"/>
              <a:gd name="connsiteY2" fmla="*/ 299540 h 637868"/>
              <a:gd name="connsiteX3" fmla="*/ 9116568 w 12444984"/>
              <a:gd name="connsiteY3" fmla="*/ 6932 h 637868"/>
              <a:gd name="connsiteX4" fmla="*/ 12444984 w 12444984"/>
              <a:gd name="connsiteY4" fmla="*/ 6932 h 637868"/>
              <a:gd name="connsiteX0" fmla="*/ 0 w 12444984"/>
              <a:gd name="connsiteY0" fmla="*/ 637868 h 637868"/>
              <a:gd name="connsiteX1" fmla="*/ 7772400 w 12444984"/>
              <a:gd name="connsiteY1" fmla="*/ 628724 h 637868"/>
              <a:gd name="connsiteX2" fmla="*/ 8366760 w 12444984"/>
              <a:gd name="connsiteY2" fmla="*/ 299540 h 637868"/>
              <a:gd name="connsiteX3" fmla="*/ 9116568 w 12444984"/>
              <a:gd name="connsiteY3" fmla="*/ 6932 h 637868"/>
              <a:gd name="connsiteX4" fmla="*/ 12444984 w 12444984"/>
              <a:gd name="connsiteY4" fmla="*/ 6932 h 637868"/>
              <a:gd name="connsiteX0" fmla="*/ 0 w 12444984"/>
              <a:gd name="connsiteY0" fmla="*/ 640214 h 640214"/>
              <a:gd name="connsiteX1" fmla="*/ 7772400 w 12444984"/>
              <a:gd name="connsiteY1" fmla="*/ 631070 h 640214"/>
              <a:gd name="connsiteX2" fmla="*/ 8366760 w 12444984"/>
              <a:gd name="connsiteY2" fmla="*/ 301886 h 640214"/>
              <a:gd name="connsiteX3" fmla="*/ 9125712 w 12444984"/>
              <a:gd name="connsiteY3" fmla="*/ 134 h 640214"/>
              <a:gd name="connsiteX4" fmla="*/ 12444984 w 12444984"/>
              <a:gd name="connsiteY4" fmla="*/ 9278 h 640214"/>
              <a:gd name="connsiteX0" fmla="*/ 0 w 12444984"/>
              <a:gd name="connsiteY0" fmla="*/ 640252 h 640252"/>
              <a:gd name="connsiteX1" fmla="*/ 7772400 w 12444984"/>
              <a:gd name="connsiteY1" fmla="*/ 631108 h 640252"/>
              <a:gd name="connsiteX2" fmla="*/ 8366760 w 12444984"/>
              <a:gd name="connsiteY2" fmla="*/ 301924 h 640252"/>
              <a:gd name="connsiteX3" fmla="*/ 9125712 w 12444984"/>
              <a:gd name="connsiteY3" fmla="*/ 172 h 640252"/>
              <a:gd name="connsiteX4" fmla="*/ 12444984 w 12444984"/>
              <a:gd name="connsiteY4" fmla="*/ 9316 h 640252"/>
              <a:gd name="connsiteX0" fmla="*/ 0 w 12444984"/>
              <a:gd name="connsiteY0" fmla="*/ 630936 h 630936"/>
              <a:gd name="connsiteX1" fmla="*/ 7772400 w 12444984"/>
              <a:gd name="connsiteY1" fmla="*/ 621792 h 630936"/>
              <a:gd name="connsiteX2" fmla="*/ 8366760 w 12444984"/>
              <a:gd name="connsiteY2" fmla="*/ 292608 h 630936"/>
              <a:gd name="connsiteX3" fmla="*/ 9125712 w 12444984"/>
              <a:gd name="connsiteY3" fmla="*/ 16493 h 630936"/>
              <a:gd name="connsiteX4" fmla="*/ 12444984 w 12444984"/>
              <a:gd name="connsiteY4" fmla="*/ 0 h 630936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52702 h 652702"/>
              <a:gd name="connsiteX1" fmla="*/ 7772400 w 12453529"/>
              <a:gd name="connsiteY1" fmla="*/ 643558 h 652702"/>
              <a:gd name="connsiteX2" fmla="*/ 8366760 w 12453529"/>
              <a:gd name="connsiteY2" fmla="*/ 314374 h 652702"/>
              <a:gd name="connsiteX3" fmla="*/ 8920613 w 12453529"/>
              <a:gd name="connsiteY3" fmla="*/ 12621 h 652702"/>
              <a:gd name="connsiteX4" fmla="*/ 12453529 w 12453529"/>
              <a:gd name="connsiteY4" fmla="*/ 55949 h 652702"/>
              <a:gd name="connsiteX0" fmla="*/ 0 w 12453529"/>
              <a:gd name="connsiteY0" fmla="*/ 652702 h 652702"/>
              <a:gd name="connsiteX1" fmla="*/ 7772400 w 12453529"/>
              <a:gd name="connsiteY1" fmla="*/ 643558 h 652702"/>
              <a:gd name="connsiteX2" fmla="*/ 8366760 w 12453529"/>
              <a:gd name="connsiteY2" fmla="*/ 314374 h 652702"/>
              <a:gd name="connsiteX3" fmla="*/ 8920613 w 12453529"/>
              <a:gd name="connsiteY3" fmla="*/ 12621 h 652702"/>
              <a:gd name="connsiteX4" fmla="*/ 12453529 w 12453529"/>
              <a:gd name="connsiteY4" fmla="*/ 55949 h 652702"/>
              <a:gd name="connsiteX0" fmla="*/ 0 w 12453529"/>
              <a:gd name="connsiteY0" fmla="*/ 640084 h 640084"/>
              <a:gd name="connsiteX1" fmla="*/ 7772400 w 12453529"/>
              <a:gd name="connsiteY1" fmla="*/ 630940 h 640084"/>
              <a:gd name="connsiteX2" fmla="*/ 8366760 w 12453529"/>
              <a:gd name="connsiteY2" fmla="*/ 301756 h 640084"/>
              <a:gd name="connsiteX3" fmla="*/ 8920613 w 12453529"/>
              <a:gd name="connsiteY3" fmla="*/ 3 h 640084"/>
              <a:gd name="connsiteX4" fmla="*/ 12453529 w 12453529"/>
              <a:gd name="connsiteY4" fmla="*/ 43331 h 640084"/>
              <a:gd name="connsiteX0" fmla="*/ 0 w 12453529"/>
              <a:gd name="connsiteY0" fmla="*/ 614444 h 614444"/>
              <a:gd name="connsiteX1" fmla="*/ 7772400 w 12453529"/>
              <a:gd name="connsiteY1" fmla="*/ 605300 h 614444"/>
              <a:gd name="connsiteX2" fmla="*/ 8366760 w 12453529"/>
              <a:gd name="connsiteY2" fmla="*/ 276116 h 614444"/>
              <a:gd name="connsiteX3" fmla="*/ 8920613 w 12453529"/>
              <a:gd name="connsiteY3" fmla="*/ 0 h 614444"/>
              <a:gd name="connsiteX4" fmla="*/ 12453529 w 12453529"/>
              <a:gd name="connsiteY4" fmla="*/ 17691 h 614444"/>
              <a:gd name="connsiteX0" fmla="*/ 0 w 12453529"/>
              <a:gd name="connsiteY0" fmla="*/ 622990 h 622990"/>
              <a:gd name="connsiteX1" fmla="*/ 7772400 w 12453529"/>
              <a:gd name="connsiteY1" fmla="*/ 613846 h 622990"/>
              <a:gd name="connsiteX2" fmla="*/ 8366760 w 12453529"/>
              <a:gd name="connsiteY2" fmla="*/ 284662 h 622990"/>
              <a:gd name="connsiteX3" fmla="*/ 8920613 w 12453529"/>
              <a:gd name="connsiteY3" fmla="*/ 0 h 622990"/>
              <a:gd name="connsiteX4" fmla="*/ 12453529 w 12453529"/>
              <a:gd name="connsiteY4" fmla="*/ 26237 h 622990"/>
              <a:gd name="connsiteX0" fmla="*/ 0 w 12444983"/>
              <a:gd name="connsiteY0" fmla="*/ 643921 h 643921"/>
              <a:gd name="connsiteX1" fmla="*/ 7772400 w 12444983"/>
              <a:gd name="connsiteY1" fmla="*/ 634777 h 643921"/>
              <a:gd name="connsiteX2" fmla="*/ 8366760 w 12444983"/>
              <a:gd name="connsiteY2" fmla="*/ 305593 h 643921"/>
              <a:gd name="connsiteX3" fmla="*/ 8920613 w 12444983"/>
              <a:gd name="connsiteY3" fmla="*/ 20931 h 643921"/>
              <a:gd name="connsiteX4" fmla="*/ 12444983 w 12444983"/>
              <a:gd name="connsiteY4" fmla="*/ 21530 h 643921"/>
              <a:gd name="connsiteX0" fmla="*/ 0 w 12444983"/>
              <a:gd name="connsiteY0" fmla="*/ 643921 h 643921"/>
              <a:gd name="connsiteX1" fmla="*/ 7772400 w 12444983"/>
              <a:gd name="connsiteY1" fmla="*/ 634777 h 643921"/>
              <a:gd name="connsiteX2" fmla="*/ 8366760 w 12444983"/>
              <a:gd name="connsiteY2" fmla="*/ 305593 h 643921"/>
              <a:gd name="connsiteX3" fmla="*/ 8920613 w 12444983"/>
              <a:gd name="connsiteY3" fmla="*/ 20931 h 643921"/>
              <a:gd name="connsiteX4" fmla="*/ 12444983 w 12444983"/>
              <a:gd name="connsiteY4" fmla="*/ 21530 h 643921"/>
              <a:gd name="connsiteX0" fmla="*/ 0 w 12444983"/>
              <a:gd name="connsiteY0" fmla="*/ 623069 h 623069"/>
              <a:gd name="connsiteX1" fmla="*/ 7772400 w 12444983"/>
              <a:gd name="connsiteY1" fmla="*/ 613925 h 623069"/>
              <a:gd name="connsiteX2" fmla="*/ 8366760 w 12444983"/>
              <a:gd name="connsiteY2" fmla="*/ 284741 h 623069"/>
              <a:gd name="connsiteX3" fmla="*/ 8920613 w 12444983"/>
              <a:gd name="connsiteY3" fmla="*/ 79 h 623069"/>
              <a:gd name="connsiteX4" fmla="*/ 12444983 w 12444983"/>
              <a:gd name="connsiteY4" fmla="*/ 678 h 623069"/>
              <a:gd name="connsiteX0" fmla="*/ 0 w 12444983"/>
              <a:gd name="connsiteY0" fmla="*/ 623050 h 623050"/>
              <a:gd name="connsiteX1" fmla="*/ 7772400 w 12444983"/>
              <a:gd name="connsiteY1" fmla="*/ 588268 h 623050"/>
              <a:gd name="connsiteX2" fmla="*/ 8366760 w 12444983"/>
              <a:gd name="connsiteY2" fmla="*/ 284722 h 623050"/>
              <a:gd name="connsiteX3" fmla="*/ 8920613 w 12444983"/>
              <a:gd name="connsiteY3" fmla="*/ 60 h 623050"/>
              <a:gd name="connsiteX4" fmla="*/ 12444983 w 12444983"/>
              <a:gd name="connsiteY4" fmla="*/ 659 h 623050"/>
              <a:gd name="connsiteX0" fmla="*/ 0 w 12444983"/>
              <a:gd name="connsiteY0" fmla="*/ 588867 h 588867"/>
              <a:gd name="connsiteX1" fmla="*/ 7772400 w 12444983"/>
              <a:gd name="connsiteY1" fmla="*/ 588268 h 588867"/>
              <a:gd name="connsiteX2" fmla="*/ 8366760 w 12444983"/>
              <a:gd name="connsiteY2" fmla="*/ 284722 h 588867"/>
              <a:gd name="connsiteX3" fmla="*/ 8920613 w 12444983"/>
              <a:gd name="connsiteY3" fmla="*/ 60 h 588867"/>
              <a:gd name="connsiteX4" fmla="*/ 12444983 w 12444983"/>
              <a:gd name="connsiteY4" fmla="*/ 659 h 588867"/>
              <a:gd name="connsiteX0" fmla="*/ 0 w 12444983"/>
              <a:gd name="connsiteY0" fmla="*/ 588867 h 588867"/>
              <a:gd name="connsiteX1" fmla="*/ 7772400 w 12444983"/>
              <a:gd name="connsiteY1" fmla="*/ 588268 h 588867"/>
              <a:gd name="connsiteX2" fmla="*/ 8366760 w 12444983"/>
              <a:gd name="connsiteY2" fmla="*/ 284722 h 588867"/>
              <a:gd name="connsiteX3" fmla="*/ 8920613 w 12444983"/>
              <a:gd name="connsiteY3" fmla="*/ 60 h 588867"/>
              <a:gd name="connsiteX4" fmla="*/ 12444983 w 12444983"/>
              <a:gd name="connsiteY4" fmla="*/ 659 h 588867"/>
              <a:gd name="connsiteX0" fmla="*/ 0 w 12444983"/>
              <a:gd name="connsiteY0" fmla="*/ 588893 h 588893"/>
              <a:gd name="connsiteX1" fmla="*/ 7772400 w 12444983"/>
              <a:gd name="connsiteY1" fmla="*/ 588294 h 588893"/>
              <a:gd name="connsiteX2" fmla="*/ 8366760 w 12444983"/>
              <a:gd name="connsiteY2" fmla="*/ 284748 h 588893"/>
              <a:gd name="connsiteX3" fmla="*/ 8920613 w 12444983"/>
              <a:gd name="connsiteY3" fmla="*/ 86 h 588893"/>
              <a:gd name="connsiteX4" fmla="*/ 12444983 w 12444983"/>
              <a:gd name="connsiteY4" fmla="*/ 685 h 58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44983" h="588893">
                <a:moveTo>
                  <a:pt x="0" y="588893"/>
                </a:moveTo>
                <a:lnTo>
                  <a:pt x="7772400" y="588294"/>
                </a:lnTo>
                <a:cubicBezTo>
                  <a:pt x="8132819" y="580332"/>
                  <a:pt x="8192482" y="442603"/>
                  <a:pt x="8366760" y="284748"/>
                </a:cubicBezTo>
                <a:cubicBezTo>
                  <a:pt x="8541038" y="126893"/>
                  <a:pt x="8651108" y="-3845"/>
                  <a:pt x="8920613" y="86"/>
                </a:cubicBezTo>
                <a:cubicBezTo>
                  <a:pt x="9190118" y="4017"/>
                  <a:pt x="11270193" y="485"/>
                  <a:pt x="12444983" y="685"/>
                </a:cubicBezTo>
              </a:path>
            </a:pathLst>
          </a:cu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8525854" cy="566324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828675" y="1401763"/>
            <a:ext cx="5948363" cy="3622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Marianne" panose="02000000000000000000" pitchFamily="50" charset="0"/>
              </a:defRPr>
            </a:lvl1pPr>
            <a:lvl2pPr>
              <a:defRPr>
                <a:latin typeface="Marianne" panose="02000000000000000000" pitchFamily="50" charset="0"/>
              </a:defRPr>
            </a:lvl2pPr>
            <a:lvl3pPr>
              <a:defRPr>
                <a:latin typeface="Marianne" panose="02000000000000000000" pitchFamily="50" charset="0"/>
              </a:defRPr>
            </a:lvl3pPr>
            <a:lvl4pPr>
              <a:defRPr>
                <a:latin typeface="Marianne" panose="02000000000000000000" pitchFamily="50" charset="0"/>
              </a:defRPr>
            </a:lvl4pPr>
            <a:lvl5pPr>
              <a:defRPr>
                <a:latin typeface="Marianne" panose="02000000000000000000" pitchFamily="50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3495675" y="5870575"/>
            <a:ext cx="7997825" cy="487363"/>
          </a:xfrm>
          <a:prstGeom prst="rect">
            <a:avLst/>
          </a:prstGeom>
          <a:solidFill>
            <a:srgbClr val="FFFFCC"/>
          </a:solidFill>
          <a:ln w="38100">
            <a:solidFill>
              <a:srgbClr val="C00000"/>
            </a:solidFill>
          </a:ln>
        </p:spPr>
        <p:txBody>
          <a:bodyPr anchor="ctr" anchorCtr="0"/>
          <a:lstStyle>
            <a:lvl1pPr marL="0" indent="0" algn="ctr">
              <a:buNone/>
              <a:defRPr sz="1800" b="1"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5492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8546"/>
            <a:ext cx="12191999" cy="649480"/>
          </a:xfrm>
          <a:prstGeom prst="rect">
            <a:avLst/>
          </a:prstGeom>
          <a:solidFill>
            <a:srgbClr val="C99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 userDrawn="1"/>
        </p:nvSpPr>
        <p:spPr>
          <a:xfrm>
            <a:off x="7620000" y="17092"/>
            <a:ext cx="4572000" cy="626400"/>
          </a:xfrm>
          <a:custGeom>
            <a:avLst/>
            <a:gdLst>
              <a:gd name="connsiteX0" fmla="*/ 0 w 4631820"/>
              <a:gd name="connsiteY0" fmla="*/ 709301 h 709301"/>
              <a:gd name="connsiteX1" fmla="*/ 85458 w 4631820"/>
              <a:gd name="connsiteY1" fmla="*/ 572568 h 709301"/>
              <a:gd name="connsiteX2" fmla="*/ 273465 w 4631820"/>
              <a:gd name="connsiteY2" fmla="*/ 521293 h 709301"/>
              <a:gd name="connsiteX3" fmla="*/ 418744 w 4631820"/>
              <a:gd name="connsiteY3" fmla="*/ 393106 h 709301"/>
              <a:gd name="connsiteX4" fmla="*/ 632389 w 4631820"/>
              <a:gd name="connsiteY4" fmla="*/ 153824 h 709301"/>
              <a:gd name="connsiteX5" fmla="*/ 820396 w 4631820"/>
              <a:gd name="connsiteY5" fmla="*/ 51274 h 709301"/>
              <a:gd name="connsiteX6" fmla="*/ 940037 w 4631820"/>
              <a:gd name="connsiteY6" fmla="*/ 8545 h 709301"/>
              <a:gd name="connsiteX7" fmla="*/ 1110953 w 4631820"/>
              <a:gd name="connsiteY7" fmla="*/ 0 h 709301"/>
              <a:gd name="connsiteX8" fmla="*/ 4631820 w 4631820"/>
              <a:gd name="connsiteY8" fmla="*/ 17091 h 709301"/>
              <a:gd name="connsiteX9" fmla="*/ 4606183 w 4631820"/>
              <a:gd name="connsiteY9" fmla="*/ 692209 h 709301"/>
              <a:gd name="connsiteX10" fmla="*/ 0 w 4631820"/>
              <a:gd name="connsiteY10" fmla="*/ 709301 h 709301"/>
              <a:gd name="connsiteX0" fmla="*/ 4520725 w 4546362"/>
              <a:gd name="connsiteY0" fmla="*/ 692209 h 692209"/>
              <a:gd name="connsiteX1" fmla="*/ 0 w 4546362"/>
              <a:gd name="connsiteY1" fmla="*/ 572568 h 692209"/>
              <a:gd name="connsiteX2" fmla="*/ 188007 w 4546362"/>
              <a:gd name="connsiteY2" fmla="*/ 521293 h 692209"/>
              <a:gd name="connsiteX3" fmla="*/ 333286 w 4546362"/>
              <a:gd name="connsiteY3" fmla="*/ 393106 h 692209"/>
              <a:gd name="connsiteX4" fmla="*/ 546931 w 4546362"/>
              <a:gd name="connsiteY4" fmla="*/ 153824 h 692209"/>
              <a:gd name="connsiteX5" fmla="*/ 734938 w 4546362"/>
              <a:gd name="connsiteY5" fmla="*/ 51274 h 692209"/>
              <a:gd name="connsiteX6" fmla="*/ 854579 w 4546362"/>
              <a:gd name="connsiteY6" fmla="*/ 8545 h 692209"/>
              <a:gd name="connsiteX7" fmla="*/ 1025495 w 4546362"/>
              <a:gd name="connsiteY7" fmla="*/ 0 h 692209"/>
              <a:gd name="connsiteX8" fmla="*/ 4546362 w 4546362"/>
              <a:gd name="connsiteY8" fmla="*/ 17091 h 692209"/>
              <a:gd name="connsiteX9" fmla="*/ 4520725 w 4546362"/>
              <a:gd name="connsiteY9" fmla="*/ 692209 h 692209"/>
              <a:gd name="connsiteX0" fmla="*/ 4546363 w 4546363"/>
              <a:gd name="connsiteY0" fmla="*/ 615297 h 615297"/>
              <a:gd name="connsiteX1" fmla="*/ 0 w 4546363"/>
              <a:gd name="connsiteY1" fmla="*/ 572568 h 615297"/>
              <a:gd name="connsiteX2" fmla="*/ 188007 w 4546363"/>
              <a:gd name="connsiteY2" fmla="*/ 521293 h 615297"/>
              <a:gd name="connsiteX3" fmla="*/ 333286 w 4546363"/>
              <a:gd name="connsiteY3" fmla="*/ 393106 h 615297"/>
              <a:gd name="connsiteX4" fmla="*/ 546931 w 4546363"/>
              <a:gd name="connsiteY4" fmla="*/ 153824 h 615297"/>
              <a:gd name="connsiteX5" fmla="*/ 734938 w 4546363"/>
              <a:gd name="connsiteY5" fmla="*/ 51274 h 615297"/>
              <a:gd name="connsiteX6" fmla="*/ 854579 w 4546363"/>
              <a:gd name="connsiteY6" fmla="*/ 8545 h 615297"/>
              <a:gd name="connsiteX7" fmla="*/ 1025495 w 4546363"/>
              <a:gd name="connsiteY7" fmla="*/ 0 h 615297"/>
              <a:gd name="connsiteX8" fmla="*/ 4546362 w 4546363"/>
              <a:gd name="connsiteY8" fmla="*/ 17091 h 615297"/>
              <a:gd name="connsiteX9" fmla="*/ 4546363 w 4546363"/>
              <a:gd name="connsiteY9" fmla="*/ 615297 h 615297"/>
              <a:gd name="connsiteX0" fmla="*/ 4546363 w 4546363"/>
              <a:gd name="connsiteY0" fmla="*/ 615297 h 615297"/>
              <a:gd name="connsiteX1" fmla="*/ 0 w 4546363"/>
              <a:gd name="connsiteY1" fmla="*/ 572568 h 615297"/>
              <a:gd name="connsiteX2" fmla="*/ 188007 w 4546363"/>
              <a:gd name="connsiteY2" fmla="*/ 521293 h 615297"/>
              <a:gd name="connsiteX3" fmla="*/ 333286 w 4546363"/>
              <a:gd name="connsiteY3" fmla="*/ 393106 h 615297"/>
              <a:gd name="connsiteX4" fmla="*/ 546931 w 4546363"/>
              <a:gd name="connsiteY4" fmla="*/ 153824 h 615297"/>
              <a:gd name="connsiteX5" fmla="*/ 734938 w 4546363"/>
              <a:gd name="connsiteY5" fmla="*/ 51274 h 615297"/>
              <a:gd name="connsiteX6" fmla="*/ 854579 w 4546363"/>
              <a:gd name="connsiteY6" fmla="*/ 8545 h 615297"/>
              <a:gd name="connsiteX7" fmla="*/ 1025495 w 4546363"/>
              <a:gd name="connsiteY7" fmla="*/ 0 h 615297"/>
              <a:gd name="connsiteX8" fmla="*/ 4546362 w 4546363"/>
              <a:gd name="connsiteY8" fmla="*/ 17091 h 615297"/>
              <a:gd name="connsiteX9" fmla="*/ 4546363 w 4546363"/>
              <a:gd name="connsiteY9" fmla="*/ 615297 h 615297"/>
              <a:gd name="connsiteX0" fmla="*/ 4698763 w 4698763"/>
              <a:gd name="connsiteY0" fmla="*/ 615297 h 620193"/>
              <a:gd name="connsiteX1" fmla="*/ 0 w 4698763"/>
              <a:gd name="connsiteY1" fmla="*/ 620193 h 620193"/>
              <a:gd name="connsiteX2" fmla="*/ 340407 w 4698763"/>
              <a:gd name="connsiteY2" fmla="*/ 521293 h 620193"/>
              <a:gd name="connsiteX3" fmla="*/ 485686 w 4698763"/>
              <a:gd name="connsiteY3" fmla="*/ 393106 h 620193"/>
              <a:gd name="connsiteX4" fmla="*/ 699331 w 4698763"/>
              <a:gd name="connsiteY4" fmla="*/ 153824 h 620193"/>
              <a:gd name="connsiteX5" fmla="*/ 887338 w 4698763"/>
              <a:gd name="connsiteY5" fmla="*/ 51274 h 620193"/>
              <a:gd name="connsiteX6" fmla="*/ 1006979 w 4698763"/>
              <a:gd name="connsiteY6" fmla="*/ 8545 h 620193"/>
              <a:gd name="connsiteX7" fmla="*/ 1177895 w 4698763"/>
              <a:gd name="connsiteY7" fmla="*/ 0 h 620193"/>
              <a:gd name="connsiteX8" fmla="*/ 4698762 w 4698763"/>
              <a:gd name="connsiteY8" fmla="*/ 17091 h 620193"/>
              <a:gd name="connsiteX9" fmla="*/ 4698763 w 4698763"/>
              <a:gd name="connsiteY9" fmla="*/ 615297 h 620193"/>
              <a:gd name="connsiteX0" fmla="*/ 4698763 w 4698763"/>
              <a:gd name="connsiteY0" fmla="*/ 624822 h 624822"/>
              <a:gd name="connsiteX1" fmla="*/ 0 w 4698763"/>
              <a:gd name="connsiteY1" fmla="*/ 620193 h 624822"/>
              <a:gd name="connsiteX2" fmla="*/ 340407 w 4698763"/>
              <a:gd name="connsiteY2" fmla="*/ 521293 h 624822"/>
              <a:gd name="connsiteX3" fmla="*/ 485686 w 4698763"/>
              <a:gd name="connsiteY3" fmla="*/ 393106 h 624822"/>
              <a:gd name="connsiteX4" fmla="*/ 699331 w 4698763"/>
              <a:gd name="connsiteY4" fmla="*/ 153824 h 624822"/>
              <a:gd name="connsiteX5" fmla="*/ 887338 w 4698763"/>
              <a:gd name="connsiteY5" fmla="*/ 51274 h 624822"/>
              <a:gd name="connsiteX6" fmla="*/ 1006979 w 4698763"/>
              <a:gd name="connsiteY6" fmla="*/ 8545 h 624822"/>
              <a:gd name="connsiteX7" fmla="*/ 1177895 w 4698763"/>
              <a:gd name="connsiteY7" fmla="*/ 0 h 624822"/>
              <a:gd name="connsiteX8" fmla="*/ 4698762 w 4698763"/>
              <a:gd name="connsiteY8" fmla="*/ 17091 h 624822"/>
              <a:gd name="connsiteX9" fmla="*/ 4698763 w 4698763"/>
              <a:gd name="connsiteY9" fmla="*/ 624822 h 624822"/>
              <a:gd name="connsiteX0" fmla="*/ 4713050 w 4713050"/>
              <a:gd name="connsiteY0" fmla="*/ 624822 h 624822"/>
              <a:gd name="connsiteX1" fmla="*/ 0 w 4713050"/>
              <a:gd name="connsiteY1" fmla="*/ 620193 h 624822"/>
              <a:gd name="connsiteX2" fmla="*/ 354694 w 4713050"/>
              <a:gd name="connsiteY2" fmla="*/ 521293 h 624822"/>
              <a:gd name="connsiteX3" fmla="*/ 499973 w 4713050"/>
              <a:gd name="connsiteY3" fmla="*/ 393106 h 624822"/>
              <a:gd name="connsiteX4" fmla="*/ 713618 w 4713050"/>
              <a:gd name="connsiteY4" fmla="*/ 153824 h 624822"/>
              <a:gd name="connsiteX5" fmla="*/ 901625 w 4713050"/>
              <a:gd name="connsiteY5" fmla="*/ 51274 h 624822"/>
              <a:gd name="connsiteX6" fmla="*/ 1021266 w 4713050"/>
              <a:gd name="connsiteY6" fmla="*/ 8545 h 624822"/>
              <a:gd name="connsiteX7" fmla="*/ 1192182 w 4713050"/>
              <a:gd name="connsiteY7" fmla="*/ 0 h 624822"/>
              <a:gd name="connsiteX8" fmla="*/ 4713049 w 4713050"/>
              <a:gd name="connsiteY8" fmla="*/ 17091 h 624822"/>
              <a:gd name="connsiteX9" fmla="*/ 4713050 w 4713050"/>
              <a:gd name="connsiteY9" fmla="*/ 624822 h 624822"/>
              <a:gd name="connsiteX0" fmla="*/ 4713050 w 4713050"/>
              <a:gd name="connsiteY0" fmla="*/ 624822 h 624955"/>
              <a:gd name="connsiteX1" fmla="*/ 0 w 4713050"/>
              <a:gd name="connsiteY1" fmla="*/ 624955 h 624955"/>
              <a:gd name="connsiteX2" fmla="*/ 354694 w 4713050"/>
              <a:gd name="connsiteY2" fmla="*/ 521293 h 624955"/>
              <a:gd name="connsiteX3" fmla="*/ 499973 w 4713050"/>
              <a:gd name="connsiteY3" fmla="*/ 393106 h 624955"/>
              <a:gd name="connsiteX4" fmla="*/ 713618 w 4713050"/>
              <a:gd name="connsiteY4" fmla="*/ 153824 h 624955"/>
              <a:gd name="connsiteX5" fmla="*/ 901625 w 4713050"/>
              <a:gd name="connsiteY5" fmla="*/ 51274 h 624955"/>
              <a:gd name="connsiteX6" fmla="*/ 1021266 w 4713050"/>
              <a:gd name="connsiteY6" fmla="*/ 8545 h 624955"/>
              <a:gd name="connsiteX7" fmla="*/ 1192182 w 4713050"/>
              <a:gd name="connsiteY7" fmla="*/ 0 h 624955"/>
              <a:gd name="connsiteX8" fmla="*/ 4713049 w 4713050"/>
              <a:gd name="connsiteY8" fmla="*/ 17091 h 624955"/>
              <a:gd name="connsiteX9" fmla="*/ 4713050 w 4713050"/>
              <a:gd name="connsiteY9" fmla="*/ 624822 h 62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13050" h="624955">
                <a:moveTo>
                  <a:pt x="4713050" y="624822"/>
                </a:moveTo>
                <a:lnTo>
                  <a:pt x="0" y="624955"/>
                </a:lnTo>
                <a:lnTo>
                  <a:pt x="354694" y="521293"/>
                </a:lnTo>
                <a:lnTo>
                  <a:pt x="499973" y="393106"/>
                </a:lnTo>
                <a:lnTo>
                  <a:pt x="713618" y="153824"/>
                </a:lnTo>
                <a:lnTo>
                  <a:pt x="901625" y="51274"/>
                </a:lnTo>
                <a:lnTo>
                  <a:pt x="1021266" y="8545"/>
                </a:lnTo>
                <a:lnTo>
                  <a:pt x="1192182" y="0"/>
                </a:lnTo>
                <a:lnTo>
                  <a:pt x="4713049" y="17091"/>
                </a:lnTo>
                <a:cubicBezTo>
                  <a:pt x="4713049" y="216493"/>
                  <a:pt x="4713050" y="425420"/>
                  <a:pt x="4713050" y="6248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-1" y="28575"/>
            <a:ext cx="12192001" cy="586465"/>
          </a:xfrm>
          <a:custGeom>
            <a:avLst/>
            <a:gdLst>
              <a:gd name="connsiteX0" fmla="*/ 0 w 12225528"/>
              <a:gd name="connsiteY0" fmla="*/ 652053 h 652053"/>
              <a:gd name="connsiteX1" fmla="*/ 7543800 w 12225528"/>
              <a:gd name="connsiteY1" fmla="*/ 642909 h 652053"/>
              <a:gd name="connsiteX2" fmla="*/ 8138160 w 12225528"/>
              <a:gd name="connsiteY2" fmla="*/ 240573 h 652053"/>
              <a:gd name="connsiteX3" fmla="*/ 8897112 w 12225528"/>
              <a:gd name="connsiteY3" fmla="*/ 21117 h 652053"/>
              <a:gd name="connsiteX4" fmla="*/ 12225528 w 12225528"/>
              <a:gd name="connsiteY4" fmla="*/ 21117 h 652053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43800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650771"/>
              <a:gd name="connsiteX1" fmla="*/ 7552944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0771 h 817413"/>
              <a:gd name="connsiteX1" fmla="*/ 7552944 w 12225528"/>
              <a:gd name="connsiteY1" fmla="*/ 641627 h 817413"/>
              <a:gd name="connsiteX2" fmla="*/ 8275320 w 12225528"/>
              <a:gd name="connsiteY2" fmla="*/ 221003 h 817413"/>
              <a:gd name="connsiteX3" fmla="*/ 8897112 w 12225528"/>
              <a:gd name="connsiteY3" fmla="*/ 19835 h 817413"/>
              <a:gd name="connsiteX4" fmla="*/ 12225528 w 12225528"/>
              <a:gd name="connsiteY4" fmla="*/ 19835 h 817413"/>
              <a:gd name="connsiteX0" fmla="*/ 0 w 12225528"/>
              <a:gd name="connsiteY0" fmla="*/ 650771 h 650771"/>
              <a:gd name="connsiteX1" fmla="*/ 7552944 w 12225528"/>
              <a:gd name="connsiteY1" fmla="*/ 641627 h 650771"/>
              <a:gd name="connsiteX2" fmla="*/ 8275320 w 12225528"/>
              <a:gd name="connsiteY2" fmla="*/ 221003 h 650771"/>
              <a:gd name="connsiteX3" fmla="*/ 8897112 w 12225528"/>
              <a:gd name="connsiteY3" fmla="*/ 19835 h 650771"/>
              <a:gd name="connsiteX4" fmla="*/ 12225528 w 12225528"/>
              <a:gd name="connsiteY4" fmla="*/ 19835 h 650771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57270 h 657270"/>
              <a:gd name="connsiteX1" fmla="*/ 7552944 w 12225528"/>
              <a:gd name="connsiteY1" fmla="*/ 648126 h 657270"/>
              <a:gd name="connsiteX2" fmla="*/ 8147304 w 12225528"/>
              <a:gd name="connsiteY2" fmla="*/ 318942 h 657270"/>
              <a:gd name="connsiteX3" fmla="*/ 8897112 w 12225528"/>
              <a:gd name="connsiteY3" fmla="*/ 26334 h 657270"/>
              <a:gd name="connsiteX4" fmla="*/ 12225528 w 12225528"/>
              <a:gd name="connsiteY4" fmla="*/ 26334 h 657270"/>
              <a:gd name="connsiteX0" fmla="*/ 0 w 12225528"/>
              <a:gd name="connsiteY0" fmla="*/ 637868 h 637868"/>
              <a:gd name="connsiteX1" fmla="*/ 7552944 w 12225528"/>
              <a:gd name="connsiteY1" fmla="*/ 628724 h 637868"/>
              <a:gd name="connsiteX2" fmla="*/ 8147304 w 12225528"/>
              <a:gd name="connsiteY2" fmla="*/ 299540 h 637868"/>
              <a:gd name="connsiteX3" fmla="*/ 8897112 w 12225528"/>
              <a:gd name="connsiteY3" fmla="*/ 6932 h 637868"/>
              <a:gd name="connsiteX4" fmla="*/ 12225528 w 12225528"/>
              <a:gd name="connsiteY4" fmla="*/ 6932 h 637868"/>
              <a:gd name="connsiteX0" fmla="*/ 0 w 12444984"/>
              <a:gd name="connsiteY0" fmla="*/ 637868 h 637868"/>
              <a:gd name="connsiteX1" fmla="*/ 7772400 w 12444984"/>
              <a:gd name="connsiteY1" fmla="*/ 628724 h 637868"/>
              <a:gd name="connsiteX2" fmla="*/ 8366760 w 12444984"/>
              <a:gd name="connsiteY2" fmla="*/ 299540 h 637868"/>
              <a:gd name="connsiteX3" fmla="*/ 9116568 w 12444984"/>
              <a:gd name="connsiteY3" fmla="*/ 6932 h 637868"/>
              <a:gd name="connsiteX4" fmla="*/ 12444984 w 12444984"/>
              <a:gd name="connsiteY4" fmla="*/ 6932 h 637868"/>
              <a:gd name="connsiteX0" fmla="*/ 0 w 12444984"/>
              <a:gd name="connsiteY0" fmla="*/ 637868 h 637868"/>
              <a:gd name="connsiteX1" fmla="*/ 7772400 w 12444984"/>
              <a:gd name="connsiteY1" fmla="*/ 628724 h 637868"/>
              <a:gd name="connsiteX2" fmla="*/ 8366760 w 12444984"/>
              <a:gd name="connsiteY2" fmla="*/ 299540 h 637868"/>
              <a:gd name="connsiteX3" fmla="*/ 9116568 w 12444984"/>
              <a:gd name="connsiteY3" fmla="*/ 6932 h 637868"/>
              <a:gd name="connsiteX4" fmla="*/ 12444984 w 12444984"/>
              <a:gd name="connsiteY4" fmla="*/ 6932 h 637868"/>
              <a:gd name="connsiteX0" fmla="*/ 0 w 12444984"/>
              <a:gd name="connsiteY0" fmla="*/ 640214 h 640214"/>
              <a:gd name="connsiteX1" fmla="*/ 7772400 w 12444984"/>
              <a:gd name="connsiteY1" fmla="*/ 631070 h 640214"/>
              <a:gd name="connsiteX2" fmla="*/ 8366760 w 12444984"/>
              <a:gd name="connsiteY2" fmla="*/ 301886 h 640214"/>
              <a:gd name="connsiteX3" fmla="*/ 9125712 w 12444984"/>
              <a:gd name="connsiteY3" fmla="*/ 134 h 640214"/>
              <a:gd name="connsiteX4" fmla="*/ 12444984 w 12444984"/>
              <a:gd name="connsiteY4" fmla="*/ 9278 h 640214"/>
              <a:gd name="connsiteX0" fmla="*/ 0 w 12444984"/>
              <a:gd name="connsiteY0" fmla="*/ 640252 h 640252"/>
              <a:gd name="connsiteX1" fmla="*/ 7772400 w 12444984"/>
              <a:gd name="connsiteY1" fmla="*/ 631108 h 640252"/>
              <a:gd name="connsiteX2" fmla="*/ 8366760 w 12444984"/>
              <a:gd name="connsiteY2" fmla="*/ 301924 h 640252"/>
              <a:gd name="connsiteX3" fmla="*/ 9125712 w 12444984"/>
              <a:gd name="connsiteY3" fmla="*/ 172 h 640252"/>
              <a:gd name="connsiteX4" fmla="*/ 12444984 w 12444984"/>
              <a:gd name="connsiteY4" fmla="*/ 9316 h 640252"/>
              <a:gd name="connsiteX0" fmla="*/ 0 w 12444984"/>
              <a:gd name="connsiteY0" fmla="*/ 630936 h 630936"/>
              <a:gd name="connsiteX1" fmla="*/ 7772400 w 12444984"/>
              <a:gd name="connsiteY1" fmla="*/ 621792 h 630936"/>
              <a:gd name="connsiteX2" fmla="*/ 8366760 w 12444984"/>
              <a:gd name="connsiteY2" fmla="*/ 292608 h 630936"/>
              <a:gd name="connsiteX3" fmla="*/ 9125712 w 12444984"/>
              <a:gd name="connsiteY3" fmla="*/ 16493 h 630936"/>
              <a:gd name="connsiteX4" fmla="*/ 12444984 w 12444984"/>
              <a:gd name="connsiteY4" fmla="*/ 0 h 630936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30814 h 630814"/>
              <a:gd name="connsiteX1" fmla="*/ 7772400 w 12453529"/>
              <a:gd name="connsiteY1" fmla="*/ 621670 h 630814"/>
              <a:gd name="connsiteX2" fmla="*/ 8366760 w 12453529"/>
              <a:gd name="connsiteY2" fmla="*/ 292486 h 630814"/>
              <a:gd name="connsiteX3" fmla="*/ 9125712 w 12453529"/>
              <a:gd name="connsiteY3" fmla="*/ 16371 h 630814"/>
              <a:gd name="connsiteX4" fmla="*/ 12453529 w 12453529"/>
              <a:gd name="connsiteY4" fmla="*/ 34061 h 630814"/>
              <a:gd name="connsiteX0" fmla="*/ 0 w 12453529"/>
              <a:gd name="connsiteY0" fmla="*/ 652702 h 652702"/>
              <a:gd name="connsiteX1" fmla="*/ 7772400 w 12453529"/>
              <a:gd name="connsiteY1" fmla="*/ 643558 h 652702"/>
              <a:gd name="connsiteX2" fmla="*/ 8366760 w 12453529"/>
              <a:gd name="connsiteY2" fmla="*/ 314374 h 652702"/>
              <a:gd name="connsiteX3" fmla="*/ 8920613 w 12453529"/>
              <a:gd name="connsiteY3" fmla="*/ 12621 h 652702"/>
              <a:gd name="connsiteX4" fmla="*/ 12453529 w 12453529"/>
              <a:gd name="connsiteY4" fmla="*/ 55949 h 652702"/>
              <a:gd name="connsiteX0" fmla="*/ 0 w 12453529"/>
              <a:gd name="connsiteY0" fmla="*/ 652702 h 652702"/>
              <a:gd name="connsiteX1" fmla="*/ 7772400 w 12453529"/>
              <a:gd name="connsiteY1" fmla="*/ 643558 h 652702"/>
              <a:gd name="connsiteX2" fmla="*/ 8366760 w 12453529"/>
              <a:gd name="connsiteY2" fmla="*/ 314374 h 652702"/>
              <a:gd name="connsiteX3" fmla="*/ 8920613 w 12453529"/>
              <a:gd name="connsiteY3" fmla="*/ 12621 h 652702"/>
              <a:gd name="connsiteX4" fmla="*/ 12453529 w 12453529"/>
              <a:gd name="connsiteY4" fmla="*/ 55949 h 652702"/>
              <a:gd name="connsiteX0" fmla="*/ 0 w 12453529"/>
              <a:gd name="connsiteY0" fmla="*/ 640084 h 640084"/>
              <a:gd name="connsiteX1" fmla="*/ 7772400 w 12453529"/>
              <a:gd name="connsiteY1" fmla="*/ 630940 h 640084"/>
              <a:gd name="connsiteX2" fmla="*/ 8366760 w 12453529"/>
              <a:gd name="connsiteY2" fmla="*/ 301756 h 640084"/>
              <a:gd name="connsiteX3" fmla="*/ 8920613 w 12453529"/>
              <a:gd name="connsiteY3" fmla="*/ 3 h 640084"/>
              <a:gd name="connsiteX4" fmla="*/ 12453529 w 12453529"/>
              <a:gd name="connsiteY4" fmla="*/ 43331 h 640084"/>
              <a:gd name="connsiteX0" fmla="*/ 0 w 12453529"/>
              <a:gd name="connsiteY0" fmla="*/ 614444 h 614444"/>
              <a:gd name="connsiteX1" fmla="*/ 7772400 w 12453529"/>
              <a:gd name="connsiteY1" fmla="*/ 605300 h 614444"/>
              <a:gd name="connsiteX2" fmla="*/ 8366760 w 12453529"/>
              <a:gd name="connsiteY2" fmla="*/ 276116 h 614444"/>
              <a:gd name="connsiteX3" fmla="*/ 8920613 w 12453529"/>
              <a:gd name="connsiteY3" fmla="*/ 0 h 614444"/>
              <a:gd name="connsiteX4" fmla="*/ 12453529 w 12453529"/>
              <a:gd name="connsiteY4" fmla="*/ 17691 h 614444"/>
              <a:gd name="connsiteX0" fmla="*/ 0 w 12453529"/>
              <a:gd name="connsiteY0" fmla="*/ 622990 h 622990"/>
              <a:gd name="connsiteX1" fmla="*/ 7772400 w 12453529"/>
              <a:gd name="connsiteY1" fmla="*/ 613846 h 622990"/>
              <a:gd name="connsiteX2" fmla="*/ 8366760 w 12453529"/>
              <a:gd name="connsiteY2" fmla="*/ 284662 h 622990"/>
              <a:gd name="connsiteX3" fmla="*/ 8920613 w 12453529"/>
              <a:gd name="connsiteY3" fmla="*/ 0 h 622990"/>
              <a:gd name="connsiteX4" fmla="*/ 12453529 w 12453529"/>
              <a:gd name="connsiteY4" fmla="*/ 26237 h 622990"/>
              <a:gd name="connsiteX0" fmla="*/ 0 w 12444983"/>
              <a:gd name="connsiteY0" fmla="*/ 643921 h 643921"/>
              <a:gd name="connsiteX1" fmla="*/ 7772400 w 12444983"/>
              <a:gd name="connsiteY1" fmla="*/ 634777 h 643921"/>
              <a:gd name="connsiteX2" fmla="*/ 8366760 w 12444983"/>
              <a:gd name="connsiteY2" fmla="*/ 305593 h 643921"/>
              <a:gd name="connsiteX3" fmla="*/ 8920613 w 12444983"/>
              <a:gd name="connsiteY3" fmla="*/ 20931 h 643921"/>
              <a:gd name="connsiteX4" fmla="*/ 12444983 w 12444983"/>
              <a:gd name="connsiteY4" fmla="*/ 21530 h 643921"/>
              <a:gd name="connsiteX0" fmla="*/ 0 w 12444983"/>
              <a:gd name="connsiteY0" fmla="*/ 643921 h 643921"/>
              <a:gd name="connsiteX1" fmla="*/ 7772400 w 12444983"/>
              <a:gd name="connsiteY1" fmla="*/ 634777 h 643921"/>
              <a:gd name="connsiteX2" fmla="*/ 8366760 w 12444983"/>
              <a:gd name="connsiteY2" fmla="*/ 305593 h 643921"/>
              <a:gd name="connsiteX3" fmla="*/ 8920613 w 12444983"/>
              <a:gd name="connsiteY3" fmla="*/ 20931 h 643921"/>
              <a:gd name="connsiteX4" fmla="*/ 12444983 w 12444983"/>
              <a:gd name="connsiteY4" fmla="*/ 21530 h 643921"/>
              <a:gd name="connsiteX0" fmla="*/ 0 w 12444983"/>
              <a:gd name="connsiteY0" fmla="*/ 623069 h 623069"/>
              <a:gd name="connsiteX1" fmla="*/ 7772400 w 12444983"/>
              <a:gd name="connsiteY1" fmla="*/ 613925 h 623069"/>
              <a:gd name="connsiteX2" fmla="*/ 8366760 w 12444983"/>
              <a:gd name="connsiteY2" fmla="*/ 284741 h 623069"/>
              <a:gd name="connsiteX3" fmla="*/ 8920613 w 12444983"/>
              <a:gd name="connsiteY3" fmla="*/ 79 h 623069"/>
              <a:gd name="connsiteX4" fmla="*/ 12444983 w 12444983"/>
              <a:gd name="connsiteY4" fmla="*/ 678 h 623069"/>
              <a:gd name="connsiteX0" fmla="*/ 0 w 12444983"/>
              <a:gd name="connsiteY0" fmla="*/ 623050 h 623050"/>
              <a:gd name="connsiteX1" fmla="*/ 7772400 w 12444983"/>
              <a:gd name="connsiteY1" fmla="*/ 588268 h 623050"/>
              <a:gd name="connsiteX2" fmla="*/ 8366760 w 12444983"/>
              <a:gd name="connsiteY2" fmla="*/ 284722 h 623050"/>
              <a:gd name="connsiteX3" fmla="*/ 8920613 w 12444983"/>
              <a:gd name="connsiteY3" fmla="*/ 60 h 623050"/>
              <a:gd name="connsiteX4" fmla="*/ 12444983 w 12444983"/>
              <a:gd name="connsiteY4" fmla="*/ 659 h 623050"/>
              <a:gd name="connsiteX0" fmla="*/ 0 w 12444983"/>
              <a:gd name="connsiteY0" fmla="*/ 588867 h 588867"/>
              <a:gd name="connsiteX1" fmla="*/ 7772400 w 12444983"/>
              <a:gd name="connsiteY1" fmla="*/ 588268 h 588867"/>
              <a:gd name="connsiteX2" fmla="*/ 8366760 w 12444983"/>
              <a:gd name="connsiteY2" fmla="*/ 284722 h 588867"/>
              <a:gd name="connsiteX3" fmla="*/ 8920613 w 12444983"/>
              <a:gd name="connsiteY3" fmla="*/ 60 h 588867"/>
              <a:gd name="connsiteX4" fmla="*/ 12444983 w 12444983"/>
              <a:gd name="connsiteY4" fmla="*/ 659 h 588867"/>
              <a:gd name="connsiteX0" fmla="*/ 0 w 12444983"/>
              <a:gd name="connsiteY0" fmla="*/ 588867 h 588867"/>
              <a:gd name="connsiteX1" fmla="*/ 7772400 w 12444983"/>
              <a:gd name="connsiteY1" fmla="*/ 588268 h 588867"/>
              <a:gd name="connsiteX2" fmla="*/ 8366760 w 12444983"/>
              <a:gd name="connsiteY2" fmla="*/ 284722 h 588867"/>
              <a:gd name="connsiteX3" fmla="*/ 8920613 w 12444983"/>
              <a:gd name="connsiteY3" fmla="*/ 60 h 588867"/>
              <a:gd name="connsiteX4" fmla="*/ 12444983 w 12444983"/>
              <a:gd name="connsiteY4" fmla="*/ 659 h 588867"/>
              <a:gd name="connsiteX0" fmla="*/ 0 w 12444983"/>
              <a:gd name="connsiteY0" fmla="*/ 588893 h 588893"/>
              <a:gd name="connsiteX1" fmla="*/ 7772400 w 12444983"/>
              <a:gd name="connsiteY1" fmla="*/ 588294 h 588893"/>
              <a:gd name="connsiteX2" fmla="*/ 8366760 w 12444983"/>
              <a:gd name="connsiteY2" fmla="*/ 284748 h 588893"/>
              <a:gd name="connsiteX3" fmla="*/ 8920613 w 12444983"/>
              <a:gd name="connsiteY3" fmla="*/ 86 h 588893"/>
              <a:gd name="connsiteX4" fmla="*/ 12444983 w 12444983"/>
              <a:gd name="connsiteY4" fmla="*/ 685 h 58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44983" h="588893">
                <a:moveTo>
                  <a:pt x="0" y="588893"/>
                </a:moveTo>
                <a:lnTo>
                  <a:pt x="7772400" y="588294"/>
                </a:lnTo>
                <a:cubicBezTo>
                  <a:pt x="8132819" y="580332"/>
                  <a:pt x="8192482" y="442603"/>
                  <a:pt x="8366760" y="284748"/>
                </a:cubicBezTo>
                <a:cubicBezTo>
                  <a:pt x="8541038" y="126893"/>
                  <a:pt x="8651108" y="-3845"/>
                  <a:pt x="8920613" y="86"/>
                </a:cubicBezTo>
                <a:cubicBezTo>
                  <a:pt x="9190118" y="4017"/>
                  <a:pt x="11270193" y="485"/>
                  <a:pt x="12444983" y="685"/>
                </a:cubicBezTo>
              </a:path>
            </a:pathLst>
          </a:cu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8525854" cy="566324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chemeClr val="bg1"/>
                </a:solidFill>
                <a:latin typeface="Marianne" panose="02000000000000000000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828675" y="1401763"/>
            <a:ext cx="5948363" cy="3622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Marianne" panose="02000000000000000000" pitchFamily="50" charset="0"/>
              </a:defRPr>
            </a:lvl1pPr>
            <a:lvl2pPr>
              <a:defRPr>
                <a:latin typeface="Marianne" panose="02000000000000000000" pitchFamily="50" charset="0"/>
              </a:defRPr>
            </a:lvl2pPr>
            <a:lvl3pPr>
              <a:defRPr>
                <a:latin typeface="Marianne" panose="02000000000000000000" pitchFamily="50" charset="0"/>
              </a:defRPr>
            </a:lvl3pPr>
            <a:lvl4pPr>
              <a:defRPr>
                <a:latin typeface="Marianne" panose="02000000000000000000" pitchFamily="50" charset="0"/>
              </a:defRPr>
            </a:lvl4pPr>
            <a:lvl5pPr>
              <a:defRPr>
                <a:latin typeface="Marianne" panose="02000000000000000000" pitchFamily="50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3495675" y="5870575"/>
            <a:ext cx="7997825" cy="487363"/>
          </a:xfrm>
          <a:prstGeom prst="rect">
            <a:avLst/>
          </a:prstGeom>
          <a:solidFill>
            <a:srgbClr val="FFFFCC"/>
          </a:solidFill>
          <a:ln w="38100">
            <a:solidFill>
              <a:srgbClr val="C00000"/>
            </a:solidFill>
          </a:ln>
        </p:spPr>
        <p:txBody>
          <a:bodyPr anchor="ctr" anchorCtr="0"/>
          <a:lstStyle>
            <a:lvl1pPr marL="0" indent="0" algn="ctr">
              <a:buNone/>
              <a:defRPr sz="1800" b="1">
                <a:latin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732520" y="135502"/>
            <a:ext cx="3291840" cy="4389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Marianne" panose="02000000000000000000" pitchFamily="50" charset="0"/>
              </a:rPr>
              <a:t>DIFFUSION RESTREINTE</a:t>
            </a:r>
          </a:p>
        </p:txBody>
      </p:sp>
    </p:spTree>
    <p:extLst>
      <p:ext uri="{BB962C8B-B14F-4D97-AF65-F5344CB8AC3E}">
        <p14:creationId xmlns:p14="http://schemas.microsoft.com/office/powerpoint/2010/main" val="19153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4D3B86-DFCE-6F04-6EC1-A3928304199C}"/>
              </a:ext>
            </a:extLst>
          </p:cNvPr>
          <p:cNvSpPr txBox="1"/>
          <p:nvPr userDrawn="1"/>
        </p:nvSpPr>
        <p:spPr>
          <a:xfrm>
            <a:off x="10077623" y="252461"/>
            <a:ext cx="14327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solidFill>
                  <a:srgbClr val="C89D65"/>
                </a:solidFill>
                <a:latin typeface="Marianne" panose="02000000000000000000" pitchFamily="50" charset="0"/>
              </a:rPr>
              <a:t>Légion étrangère</a:t>
            </a:r>
          </a:p>
          <a:p>
            <a:pPr algn="r"/>
            <a:r>
              <a:rPr lang="fr-FR" sz="1200" dirty="0">
                <a:solidFill>
                  <a:srgbClr val="C89D65"/>
                </a:solidFill>
                <a:latin typeface="Marianne" panose="02000000000000000000" pitchFamily="50" charset="0"/>
              </a:rPr>
              <a:t>État-major</a:t>
            </a:r>
          </a:p>
          <a:p>
            <a:pPr algn="r"/>
            <a:r>
              <a:rPr lang="fr-FR" sz="1200" dirty="0">
                <a:solidFill>
                  <a:srgbClr val="C89D65"/>
                </a:solidFill>
                <a:latin typeface="Marianne" panose="02000000000000000000" pitchFamily="50" charset="0"/>
              </a:rPr>
              <a:t>COMLE</a:t>
            </a:r>
          </a:p>
        </p:txBody>
      </p:sp>
    </p:spTree>
    <p:extLst>
      <p:ext uri="{BB962C8B-B14F-4D97-AF65-F5344CB8AC3E}">
        <p14:creationId xmlns:p14="http://schemas.microsoft.com/office/powerpoint/2010/main" val="345346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5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7" r:id="rId3"/>
    <p:sldLayoutId id="2147483725" r:id="rId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7.wdp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/2023_TLEG_018_COMLE-Film-Olympia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Légion étrangère</a:t>
            </a:r>
            <a:br>
              <a:rPr lang="fr-FR" sz="2000" i="1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4898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26" r="14240" b="5090"/>
          <a:stretch/>
        </p:blipFill>
        <p:spPr>
          <a:xfrm>
            <a:off x="2969443" y="638628"/>
            <a:ext cx="9222557" cy="52608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55657" y="5066247"/>
            <a:ext cx="396443" cy="518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La Légion aujourd’hui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7567" y="1770735"/>
            <a:ext cx="3048588" cy="3554819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9 500 militaires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9 000 à titre étranger</a:t>
            </a:r>
          </a:p>
          <a:p>
            <a:pPr>
              <a:spcAft>
                <a:spcPts val="600"/>
              </a:spcAft>
            </a:pPr>
            <a:endParaRPr lang="fr-FR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9% de l’adT</a:t>
            </a:r>
          </a:p>
          <a:p>
            <a:pPr>
              <a:spcAft>
                <a:spcPts val="600"/>
              </a:spcAft>
            </a:pPr>
            <a:endParaRPr lang="fr-FR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12 formations 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3 socle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1 état-major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6 FOT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2 outre-mer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657" y="5059897"/>
            <a:ext cx="322057" cy="518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047" y="5850413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75000"/>
                  </a:schemeClr>
                </a:solidFill>
                <a:latin typeface="Marianne" panose="02000000000000000000" pitchFamily="50" charset="0"/>
              </a:rPr>
              <a:t>180</a:t>
            </a:r>
          </a:p>
        </p:txBody>
      </p:sp>
      <p:sp>
        <p:nvSpPr>
          <p:cNvPr id="8" name="Rectangle 7"/>
          <p:cNvSpPr/>
          <p:nvPr/>
        </p:nvSpPr>
        <p:spPr>
          <a:xfrm>
            <a:off x="3846360" y="5847060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94191A"/>
                </a:solidFill>
                <a:latin typeface="Marianne" panose="02000000000000000000" pitchFamily="50" charset="0"/>
              </a:rPr>
              <a:t>600</a:t>
            </a:r>
          </a:p>
        </p:txBody>
      </p:sp>
      <p:sp>
        <p:nvSpPr>
          <p:cNvPr id="9" name="Rectangle 8"/>
          <p:cNvSpPr/>
          <p:nvPr/>
        </p:nvSpPr>
        <p:spPr>
          <a:xfrm>
            <a:off x="4492336" y="5850413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75000"/>
                  </a:schemeClr>
                </a:solidFill>
                <a:latin typeface="Marianne" panose="02000000000000000000" pitchFamily="50" charset="0"/>
              </a:rPr>
              <a:t>1 300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0163" y="5847060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94191A"/>
                </a:solidFill>
                <a:latin typeface="Marianne" panose="02000000000000000000" pitchFamily="50" charset="0"/>
              </a:rPr>
              <a:t>1 200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91039" y="5850413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75000"/>
                  </a:schemeClr>
                </a:solidFill>
                <a:latin typeface="Marianne" panose="02000000000000000000" pitchFamily="50" charset="0"/>
              </a:rPr>
              <a:t>1 100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4352" y="5847060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94191A"/>
                </a:solidFill>
                <a:latin typeface="Marianne" panose="02000000000000000000" pitchFamily="50" charset="0"/>
              </a:rPr>
              <a:t>1 100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81291" y="5850413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75000"/>
                  </a:schemeClr>
                </a:solidFill>
                <a:latin typeface="Marianne" panose="02000000000000000000" pitchFamily="50" charset="0"/>
              </a:rPr>
              <a:t>70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83179" y="5847060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94191A"/>
                </a:solidFill>
                <a:latin typeface="Marianne" panose="02000000000000000000" pitchFamily="50" charset="0"/>
              </a:rPr>
              <a:t>600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54067" y="5850413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75000"/>
                  </a:schemeClr>
                </a:solidFill>
                <a:latin typeface="Marianne" panose="02000000000000000000" pitchFamily="50" charset="0"/>
              </a:rPr>
              <a:t>950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27380" y="5847060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94191A"/>
                </a:solidFill>
                <a:latin typeface="Marianne" panose="02000000000000000000" pitchFamily="50" charset="0"/>
              </a:rPr>
              <a:t>1 300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80233" y="5845857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75000"/>
                  </a:schemeClr>
                </a:solidFill>
                <a:latin typeface="Marianne" panose="02000000000000000000" pitchFamily="50" charset="0"/>
              </a:rPr>
              <a:t>550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853546" y="5842504"/>
            <a:ext cx="704032" cy="31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94191A"/>
                </a:solidFill>
                <a:latin typeface="Marianne" panose="02000000000000000000" pitchFamily="50" charset="0"/>
              </a:rPr>
              <a:t>150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09745" y="6195164"/>
            <a:ext cx="6839711" cy="46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fr-FR" sz="1000" u="sng" dirty="0">
                <a:solidFill>
                  <a:schemeClr val="tx1"/>
                </a:solidFill>
                <a:latin typeface="Marianne" panose="02000000000000000000" pitchFamily="50" charset="0"/>
              </a:rPr>
              <a:t>NB :</a:t>
            </a:r>
            <a:r>
              <a:rPr lang="fr-FR" sz="1000" dirty="0">
                <a:solidFill>
                  <a:schemeClr val="tx1"/>
                </a:solidFill>
                <a:latin typeface="Marianne" panose="02000000000000000000" pitchFamily="50" charset="0"/>
              </a:rPr>
              <a:t> effectif militaire réalisé, ne sont pas comptés les passagers 1</a:t>
            </a:r>
            <a:r>
              <a:rPr lang="fr-FR" sz="1000" baseline="30000" dirty="0">
                <a:solidFill>
                  <a:schemeClr val="tx1"/>
                </a:solidFill>
                <a:latin typeface="Marianne" panose="02000000000000000000" pitchFamily="50" charset="0"/>
              </a:rPr>
              <a:t>er</a:t>
            </a:r>
            <a:r>
              <a:rPr lang="fr-FR" sz="1000" dirty="0">
                <a:solidFill>
                  <a:schemeClr val="tx1"/>
                </a:solidFill>
                <a:latin typeface="Marianne" panose="02000000000000000000" pitchFamily="50" charset="0"/>
              </a:rPr>
              <a:t> RE er 4</a:t>
            </a:r>
            <a:r>
              <a:rPr lang="fr-FR" sz="1000" baseline="30000" dirty="0">
                <a:solidFill>
                  <a:schemeClr val="tx1"/>
                </a:solidFill>
                <a:latin typeface="Marianne" panose="02000000000000000000" pitchFamily="50" charset="0"/>
              </a:rPr>
              <a:t>e</a:t>
            </a:r>
            <a:r>
              <a:rPr lang="fr-FR" sz="1000" dirty="0">
                <a:solidFill>
                  <a:schemeClr val="tx1"/>
                </a:solidFill>
                <a:latin typeface="Marianne" panose="02000000000000000000" pitchFamily="50" charset="0"/>
              </a:rPr>
              <a:t> RE (stagiaires, SAI, …) ni les MCD.</a:t>
            </a:r>
          </a:p>
        </p:txBody>
      </p:sp>
    </p:spTree>
    <p:extLst>
      <p:ext uri="{BB962C8B-B14F-4D97-AF65-F5344CB8AC3E}">
        <p14:creationId xmlns:p14="http://schemas.microsoft.com/office/powerpoint/2010/main" val="3102567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712788" indent="-712788">
              <a:buSzPct val="110000"/>
              <a:tabLst>
                <a:tab pos="901700" algn="l"/>
              </a:tabLst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Étrangers au service de la France</a:t>
            </a:r>
          </a:p>
          <a:p>
            <a:pPr marL="712788" indent="-712788">
              <a:buSzPct val="110000"/>
              <a:tabLst>
                <a:tab pos="901700" algn="l"/>
              </a:tabLst>
            </a:pPr>
            <a:r>
              <a:rPr lang="fr-FR" dirty="0"/>
              <a:t>Spécificités et fonctionnement</a:t>
            </a:r>
          </a:p>
          <a:p>
            <a:pPr marL="712788" indent="-712788">
              <a:buSzPct val="110000"/>
              <a:buFont typeface="Arial" pitchFamily="34" charset="0"/>
              <a:buAutoNum type="arabicPeriod"/>
              <a:tabLst>
                <a:tab pos="901700" algn="l"/>
              </a:tabLst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commandement de la Légion</a:t>
            </a:r>
          </a:p>
        </p:txBody>
      </p:sp>
    </p:spTree>
    <p:extLst>
      <p:ext uri="{BB962C8B-B14F-4D97-AF65-F5344CB8AC3E}">
        <p14:creationId xmlns:p14="http://schemas.microsoft.com/office/powerpoint/2010/main" val="93065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5" descr="Sans titre-1 copi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740" y="966059"/>
            <a:ext cx="1312515" cy="192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itre 5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Le socle Légion</a:t>
            </a: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628" y="894527"/>
            <a:ext cx="1367066" cy="201642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12" y="3267046"/>
            <a:ext cx="4528834" cy="251984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1007" y="4222362"/>
            <a:ext cx="3471724" cy="1852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229255" y="2019503"/>
            <a:ext cx="2841103" cy="2108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Formations :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initiale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de spécialité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de cursus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5 000 stagiaires/an</a:t>
            </a:r>
          </a:p>
          <a:p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50 AF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460828" y="1079468"/>
            <a:ext cx="1566041" cy="815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400" b="1" dirty="0">
                <a:solidFill>
                  <a:schemeClr val="tx1"/>
                </a:solidFill>
                <a:latin typeface="Marianne" panose="02000000000000000000" pitchFamily="50" charset="0"/>
              </a:rPr>
              <a:t>4</a:t>
            </a:r>
            <a:r>
              <a:rPr lang="fr-FR" sz="2400" b="1" baseline="30000" dirty="0">
                <a:solidFill>
                  <a:schemeClr val="tx1"/>
                </a:solidFill>
                <a:latin typeface="Marianne" panose="02000000000000000000" pitchFamily="50" charset="0"/>
              </a:rPr>
              <a:t>e</a:t>
            </a:r>
            <a:r>
              <a:rPr lang="fr-FR" sz="2400" b="1" dirty="0">
                <a:solidFill>
                  <a:schemeClr val="tx1"/>
                </a:solidFill>
                <a:latin typeface="Marianne" panose="02000000000000000000" pitchFamily="50" charset="0"/>
              </a:rPr>
              <a:t> RE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530 pax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7812" y="1079468"/>
            <a:ext cx="1566041" cy="815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400" b="1" dirty="0">
                <a:solidFill>
                  <a:schemeClr val="tx1"/>
                </a:solidFill>
                <a:latin typeface="Marianne" panose="02000000000000000000" pitchFamily="50" charset="0"/>
              </a:rPr>
              <a:t>GRLE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160 pax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2591" y="2350362"/>
            <a:ext cx="1818290" cy="723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Recrutement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Sélection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57785" y="5474735"/>
            <a:ext cx="1566041" cy="815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400" b="1" dirty="0">
                <a:solidFill>
                  <a:schemeClr val="tx1"/>
                </a:solidFill>
                <a:latin typeface="Marianne" panose="02000000000000000000" pitchFamily="50" charset="0"/>
              </a:rPr>
              <a:t>1</a:t>
            </a:r>
            <a:r>
              <a:rPr lang="fr-FR" sz="2400" b="1" baseline="30000" dirty="0">
                <a:solidFill>
                  <a:schemeClr val="tx1"/>
                </a:solidFill>
                <a:latin typeface="Marianne" panose="02000000000000000000" pitchFamily="50" charset="0"/>
              </a:rPr>
              <a:t>er</a:t>
            </a:r>
            <a:r>
              <a:rPr lang="fr-FR" sz="2400" b="1" dirty="0">
                <a:solidFill>
                  <a:schemeClr val="tx1"/>
                </a:solidFill>
                <a:latin typeface="Marianne" panose="02000000000000000000" pitchFamily="50" charset="0"/>
              </a:rPr>
              <a:t> RE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520 pax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371" y="4222362"/>
            <a:ext cx="1413335" cy="18955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966" y="794098"/>
            <a:ext cx="3327220" cy="221728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850993" y="3226918"/>
            <a:ext cx="2305655" cy="1785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Soutien COMLE 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patrimoine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admin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sécurité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Marianne" panose="02000000000000000000" pitchFamily="50" charset="0"/>
              </a:rPr>
              <a:t>entraide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4133088" y="794098"/>
            <a:ext cx="0" cy="3732182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8065008" y="794098"/>
            <a:ext cx="6096" cy="5280519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936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re 5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Parcours de recrutement et sélection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715" y="1321669"/>
            <a:ext cx="2536845" cy="169123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3122" y="865328"/>
            <a:ext cx="2801566" cy="392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663300"/>
                </a:solidFill>
                <a:latin typeface="Marianne" panose="02000000000000000000" pitchFamily="50" charset="0"/>
              </a:rPr>
              <a:t>ACCUEIL - INFORMATION</a:t>
            </a:r>
          </a:p>
        </p:txBody>
      </p:sp>
      <p:cxnSp>
        <p:nvCxnSpPr>
          <p:cNvPr id="18" name="Connecteur droit 17"/>
          <p:cNvCxnSpPr/>
          <p:nvPr/>
        </p:nvCxnSpPr>
        <p:spPr>
          <a:xfrm flipH="1">
            <a:off x="3648192" y="796187"/>
            <a:ext cx="10890" cy="3473755"/>
          </a:xfrm>
          <a:prstGeom prst="line">
            <a:avLst/>
          </a:prstGeom>
          <a:ln w="28575">
            <a:solidFill>
              <a:srgbClr val="92131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4228058" y="875699"/>
            <a:ext cx="2801566" cy="392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663300"/>
                </a:solidFill>
                <a:latin typeface="Marianne" panose="02000000000000000000" pitchFamily="50" charset="0"/>
              </a:rPr>
              <a:t>ÉVALUATION</a:t>
            </a:r>
          </a:p>
        </p:txBody>
      </p:sp>
      <p:cxnSp>
        <p:nvCxnSpPr>
          <p:cNvPr id="57" name="Connecteur droit 56"/>
          <p:cNvCxnSpPr/>
          <p:nvPr/>
        </p:nvCxnSpPr>
        <p:spPr>
          <a:xfrm flipH="1">
            <a:off x="7598600" y="797367"/>
            <a:ext cx="28694" cy="3472575"/>
          </a:xfrm>
          <a:prstGeom prst="line">
            <a:avLst/>
          </a:prstGeom>
          <a:ln w="28575">
            <a:solidFill>
              <a:srgbClr val="92131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8834868" y="873278"/>
            <a:ext cx="1723568" cy="392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663300"/>
                </a:solidFill>
                <a:latin typeface="Marianne" panose="02000000000000000000" pitchFamily="50" charset="0"/>
              </a:rPr>
              <a:t>SÉLECTION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733" y="1320998"/>
            <a:ext cx="2520605" cy="16804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626068" y="5023135"/>
            <a:ext cx="7566011" cy="1366209"/>
          </a:xfrm>
          <a:prstGeom prst="rect">
            <a:avLst/>
          </a:prstGeom>
          <a:solidFill>
            <a:srgbClr val="FFFFCC"/>
          </a:solidFill>
          <a:ln w="28575">
            <a:solidFill>
              <a:srgbClr val="92131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Recrutement uniquement sur le sol national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A partir d’une simple déclaration d’identité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Un processus de sélection minutieux et éprouvé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Engagement au titre de la Légion et non d’un régiment</a:t>
            </a:r>
            <a:endParaRPr lang="fr-FR" b="1" dirty="0">
              <a:solidFill>
                <a:schemeClr val="tx1"/>
              </a:solidFill>
              <a:latin typeface="Marianne" panose="02000000000000000000" pitchFamily="50" charset="0"/>
              <a:sym typeface="Wingdings" panose="05000000000000000000" pitchFamily="2" charset="2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14" y="1347660"/>
            <a:ext cx="2497859" cy="1665239"/>
          </a:xfrm>
          <a:prstGeom prst="rect">
            <a:avLst/>
          </a:prstGeom>
        </p:spPr>
      </p:pic>
      <p:cxnSp>
        <p:nvCxnSpPr>
          <p:cNvPr id="24" name="Connecteur droit avec flèche 23"/>
          <p:cNvCxnSpPr/>
          <p:nvPr/>
        </p:nvCxnSpPr>
        <p:spPr>
          <a:xfrm>
            <a:off x="528066" y="4365016"/>
            <a:ext cx="10609565" cy="8476"/>
          </a:xfrm>
          <a:prstGeom prst="straightConnector1">
            <a:avLst/>
          </a:prstGeom>
          <a:ln w="28575">
            <a:solidFill>
              <a:srgbClr val="3B7D23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87979" y="4380289"/>
            <a:ext cx="3289737" cy="454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3B7D23"/>
                </a:solidFill>
                <a:latin typeface="Marianne" panose="02000000000000000000" pitchFamily="50" charset="0"/>
              </a:rPr>
              <a:t>Environ 10 jours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46961" y="3279521"/>
            <a:ext cx="3493008" cy="684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2" rtlCol="0" anchor="ctr">
            <a:noAutofit/>
          </a:bodyPr>
          <a:lstStyle/>
          <a:p>
            <a:pPr algn="ctr">
              <a:lnSpc>
                <a:spcPct val="114000"/>
              </a:lnSpc>
            </a:pPr>
            <a:r>
              <a:rPr lang="fr-FR" sz="1400" b="1" dirty="0">
                <a:solidFill>
                  <a:srgbClr val="996633"/>
                </a:solidFill>
                <a:latin typeface="Marianne" panose="02000000000000000000" pitchFamily="50" charset="0"/>
              </a:rPr>
              <a:t>Sport</a:t>
            </a:r>
          </a:p>
          <a:p>
            <a:pPr algn="ctr">
              <a:lnSpc>
                <a:spcPct val="114000"/>
              </a:lnSpc>
            </a:pPr>
            <a:r>
              <a:rPr lang="fr-FR" sz="1400" b="1" dirty="0">
                <a:solidFill>
                  <a:srgbClr val="996633"/>
                </a:solidFill>
                <a:latin typeface="Marianne" panose="02000000000000000000" pitchFamily="50" charset="0"/>
              </a:rPr>
              <a:t>Santé</a:t>
            </a:r>
          </a:p>
          <a:p>
            <a:pPr algn="ctr">
              <a:lnSpc>
                <a:spcPct val="114000"/>
              </a:lnSpc>
            </a:pPr>
            <a:r>
              <a:rPr lang="fr-FR" sz="1400" b="1" dirty="0">
                <a:solidFill>
                  <a:srgbClr val="996633"/>
                </a:solidFill>
                <a:latin typeface="Marianne" panose="02000000000000000000" pitchFamily="50" charset="0"/>
              </a:rPr>
              <a:t>Sécurité</a:t>
            </a:r>
          </a:p>
          <a:p>
            <a:pPr algn="ctr">
              <a:lnSpc>
                <a:spcPct val="114000"/>
              </a:lnSpc>
            </a:pPr>
            <a:r>
              <a:rPr lang="fr-FR" sz="1400" b="1" dirty="0">
                <a:solidFill>
                  <a:srgbClr val="996633"/>
                </a:solidFill>
                <a:latin typeface="Marianne" panose="02000000000000000000" pitchFamily="50" charset="0"/>
              </a:rPr>
              <a:t>Comportement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60287" y="3330124"/>
            <a:ext cx="2509273" cy="583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lnSpc>
                <a:spcPct val="114000"/>
              </a:lnSpc>
            </a:pPr>
            <a:r>
              <a:rPr lang="fr-FR" sz="1400" b="1" dirty="0">
                <a:solidFill>
                  <a:srgbClr val="996633"/>
                </a:solidFill>
                <a:latin typeface="Marianne" panose="02000000000000000000" pitchFamily="50" charset="0"/>
              </a:rPr>
              <a:t>Commission de sélection hebdomadaire</a:t>
            </a:r>
          </a:p>
        </p:txBody>
      </p:sp>
    </p:spTree>
    <p:extLst>
      <p:ext uri="{BB962C8B-B14F-4D97-AF65-F5344CB8AC3E}">
        <p14:creationId xmlns:p14="http://schemas.microsoft.com/office/powerpoint/2010/main" val="3631992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1234" y="4985788"/>
            <a:ext cx="1874786" cy="85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8000" rIns="0" bIns="18000" anchor="ctr" anchorCtr="0">
            <a:no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ianne" panose="02000000000000000000" pitchFamily="50" charset="0"/>
              </a:rPr>
              <a:t>Centre de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ianne" panose="02000000000000000000" pitchFamily="50" charset="0"/>
              </a:rPr>
              <a:t>présélection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ianne" panose="02000000000000000000" pitchFamily="50" charset="0"/>
              </a:rPr>
              <a:t>Aubagne - Paris</a:t>
            </a:r>
            <a:endParaRPr kumimoji="0" lang="es-ES" altLang="fr-FR" sz="1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rianne" panose="02000000000000000000" pitchFamily="50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rot="10800000" flipH="1">
            <a:off x="2195623" y="5193839"/>
            <a:ext cx="151695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663300">
              <a:alpha val="60000"/>
            </a:srgbClr>
          </a:solidFill>
          <a:ln>
            <a:noFill/>
          </a:ln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25" descr="Sans titre-1 copi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959" y="2249819"/>
            <a:ext cx="1004225" cy="147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6"/>
          <p:cNvSpPr>
            <a:spLocks noChangeArrowheads="1"/>
          </p:cNvSpPr>
          <p:nvPr/>
        </p:nvSpPr>
        <p:spPr bwMode="auto">
          <a:xfrm rot="5400000">
            <a:off x="523908" y="4212799"/>
            <a:ext cx="1154326" cy="3730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663300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9638145" y="2211940"/>
            <a:ext cx="2085093" cy="796354"/>
          </a:xfrm>
          <a:prstGeom prst="rect">
            <a:avLst/>
          </a:prstGeom>
          <a:solidFill>
            <a:srgbClr val="FFFFCC"/>
          </a:solidFill>
          <a:ln w="28575">
            <a:solidFill>
              <a:srgbClr val="921316"/>
            </a:solidFill>
            <a:headEnd/>
            <a:tailEnd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72000" tIns="72000" rIns="72000" bIns="72000" anchor="t">
            <a:spAutoFit/>
          </a:bodyPr>
          <a:lstStyle>
            <a:lvl1pPr marL="457200" indent="-457200">
              <a:defRPr sz="3600" b="1">
                <a:solidFill>
                  <a:srgbClr val="006600"/>
                </a:solidFill>
                <a:latin typeface="Impact" pitchFamily="34" charset="0"/>
              </a:defRPr>
            </a:lvl1pPr>
            <a:lvl2pPr marL="742950" indent="-285750">
              <a:defRPr sz="3600" b="1">
                <a:solidFill>
                  <a:srgbClr val="006600"/>
                </a:solidFill>
                <a:latin typeface="Impact" pitchFamily="34" charset="0"/>
              </a:defRPr>
            </a:lvl2pPr>
            <a:lvl3pPr marL="1143000" indent="-228600">
              <a:defRPr sz="3600" b="1">
                <a:solidFill>
                  <a:srgbClr val="006600"/>
                </a:solidFill>
                <a:latin typeface="Impact" pitchFamily="34" charset="0"/>
              </a:defRPr>
            </a:lvl3pPr>
            <a:lvl4pPr marL="1600200" indent="-228600">
              <a:defRPr sz="3600" b="1">
                <a:solidFill>
                  <a:srgbClr val="006600"/>
                </a:solidFill>
                <a:latin typeface="Impact" pitchFamily="34" charset="0"/>
              </a:defRPr>
            </a:lvl4pPr>
            <a:lvl5pPr marL="2057400" indent="-228600">
              <a:defRPr sz="3600" b="1">
                <a:solidFill>
                  <a:srgbClr val="006600"/>
                </a:solidFill>
                <a:latin typeface="Impact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9pPr>
          </a:lstStyle>
          <a:p>
            <a:pPr>
              <a:spcAft>
                <a:spcPct val="35000"/>
              </a:spcAft>
              <a:defRPr/>
            </a:pPr>
            <a:r>
              <a:rPr lang="fr-FR" altLang="fr-FR" sz="1800" dirty="0">
                <a:solidFill>
                  <a:srgbClr val="921316"/>
                </a:solidFill>
                <a:latin typeface="Marianne" panose="02000000000000000000" pitchFamily="50" charset="0"/>
              </a:rPr>
              <a:t>Taux de sélection</a:t>
            </a:r>
          </a:p>
          <a:p>
            <a:pPr>
              <a:spcAft>
                <a:spcPct val="35000"/>
              </a:spcAft>
              <a:defRPr/>
            </a:pPr>
            <a:r>
              <a:rPr lang="fr-FR" altLang="fr-FR" sz="1800" dirty="0">
                <a:solidFill>
                  <a:srgbClr val="921316"/>
                </a:solidFill>
                <a:latin typeface="Marianne" panose="02000000000000000000" pitchFamily="50" charset="0"/>
              </a:rPr>
              <a:t>1 sur 5</a:t>
            </a:r>
          </a:p>
        </p:txBody>
      </p:sp>
      <p:sp>
        <p:nvSpPr>
          <p:cNvPr id="60" name="Titre 5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Recrutement et sélection en 2024</a:t>
            </a: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3806686" y="5016402"/>
            <a:ext cx="1874786" cy="8516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18000" rIns="0" bIns="18000" anchor="ctr" anchorCtr="0">
            <a:no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ianne" panose="02000000000000000000" pitchFamily="50" charset="0"/>
              </a:rPr>
              <a:t>Centre de sélection et d’incorporation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400" dirty="0">
                <a:latin typeface="Marianne" panose="02000000000000000000" pitchFamily="50" charset="0"/>
              </a:rPr>
              <a:t> (CSI) </a:t>
            </a:r>
            <a:r>
              <a:rPr kumimoji="0" lang="fr-FR" altLang="fr-FR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ianne" panose="02000000000000000000" pitchFamily="50" charset="0"/>
              </a:rPr>
              <a:t>Aubagne</a:t>
            </a:r>
            <a:endParaRPr kumimoji="0" lang="es-ES" altLang="fr-FR" sz="1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rianne" panose="02000000000000000000" pitchFamily="50" charset="0"/>
            </a:endParaRPr>
          </a:p>
        </p:txBody>
      </p:sp>
      <p:sp>
        <p:nvSpPr>
          <p:cNvPr id="64" name="AutoShape 4"/>
          <p:cNvSpPr>
            <a:spLocks noChangeArrowheads="1"/>
          </p:cNvSpPr>
          <p:nvPr/>
        </p:nvSpPr>
        <p:spPr bwMode="auto">
          <a:xfrm rot="10800000" flipH="1">
            <a:off x="5836372" y="5188740"/>
            <a:ext cx="151695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663300">
              <a:alpha val="40000"/>
            </a:srgbClr>
          </a:solidFill>
          <a:ln>
            <a:noFill/>
          </a:ln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7444506" y="4985623"/>
            <a:ext cx="1618263" cy="8516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18000" rIns="0" bIns="18000" anchor="ctr" anchorCtr="0">
            <a:no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ianne" panose="02000000000000000000" pitchFamily="50" charset="0"/>
              </a:rPr>
              <a:t>Commission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ianne" panose="02000000000000000000" pitchFamily="50" charset="0"/>
              </a:rPr>
              <a:t>de sélection</a:t>
            </a:r>
            <a:endParaRPr kumimoji="0" lang="fr-FR" altLang="fr-FR" sz="1400" b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Marianne" panose="02000000000000000000" pitchFamily="50" charset="0"/>
            </a:endParaRPr>
          </a:p>
        </p:txBody>
      </p:sp>
      <p:sp>
        <p:nvSpPr>
          <p:cNvPr id="67" name="AutoShape 4"/>
          <p:cNvSpPr>
            <a:spLocks noChangeArrowheads="1"/>
          </p:cNvSpPr>
          <p:nvPr/>
        </p:nvSpPr>
        <p:spPr bwMode="auto">
          <a:xfrm rot="10800000" flipH="1">
            <a:off x="9212442" y="5188741"/>
            <a:ext cx="151695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663300">
              <a:alpha val="20000"/>
            </a:srgbClr>
          </a:solidFill>
          <a:ln>
            <a:noFill/>
          </a:ln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8" name="Text Box 3"/>
          <p:cNvSpPr txBox="1">
            <a:spLocks noChangeArrowheads="1"/>
          </p:cNvSpPr>
          <p:nvPr/>
        </p:nvSpPr>
        <p:spPr bwMode="auto">
          <a:xfrm>
            <a:off x="9345117" y="5549628"/>
            <a:ext cx="730782" cy="27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8000" rIns="0" bIns="18000">
            <a:no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ianne" panose="02000000000000000000" pitchFamily="50" charset="0"/>
              </a:rPr>
              <a:t>1 200</a:t>
            </a:r>
            <a:endParaRPr kumimoji="0" lang="es-ES" altLang="fr-FR" sz="1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rianne" panose="02000000000000000000" pitchFamily="50" charset="0"/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5803" y="4674984"/>
            <a:ext cx="1040307" cy="1534453"/>
          </a:xfrm>
          <a:prstGeom prst="rect">
            <a:avLst/>
          </a:prstGeom>
        </p:spPr>
      </p:pic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735680" y="939436"/>
            <a:ext cx="730782" cy="27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8000" rIns="0" bIns="18000">
            <a:no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ianne" panose="02000000000000000000" pitchFamily="50" charset="0"/>
              </a:rPr>
              <a:t>6 000</a:t>
            </a:r>
            <a:endParaRPr kumimoji="0" lang="es-ES" altLang="fr-FR" sz="1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rianne" panose="02000000000000000000" pitchFamily="50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1426355" y="1401540"/>
            <a:ext cx="428481" cy="931250"/>
          </a:xfrm>
          <a:prstGeom prst="straightConnector1">
            <a:avLst/>
          </a:prstGeom>
          <a:ln w="7620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>
            <a:off x="336217" y="1401540"/>
            <a:ext cx="467469" cy="931250"/>
          </a:xfrm>
          <a:prstGeom prst="straightConnector1">
            <a:avLst/>
          </a:prstGeom>
          <a:ln w="7620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1109663" y="1246061"/>
            <a:ext cx="0" cy="916781"/>
          </a:xfrm>
          <a:prstGeom prst="straightConnector1">
            <a:avLst/>
          </a:prstGeom>
          <a:ln w="7620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729" y="1076656"/>
            <a:ext cx="6806242" cy="3786997"/>
          </a:xfrm>
          <a:prstGeom prst="rect">
            <a:avLst/>
          </a:prstGeom>
        </p:spPr>
      </p:pic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9638144" y="1235143"/>
            <a:ext cx="2085093" cy="796354"/>
          </a:xfrm>
          <a:prstGeom prst="rect">
            <a:avLst/>
          </a:prstGeom>
          <a:solidFill>
            <a:srgbClr val="FFFFCC"/>
          </a:solidFill>
          <a:ln w="28575">
            <a:solidFill>
              <a:srgbClr val="921316"/>
            </a:solidFill>
            <a:headEnd/>
            <a:tailEnd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72000" tIns="72000" rIns="72000" bIns="72000" anchor="t">
            <a:spAutoFit/>
          </a:bodyPr>
          <a:lstStyle>
            <a:lvl1pPr marL="457200" indent="-457200">
              <a:defRPr sz="3600" b="1">
                <a:solidFill>
                  <a:srgbClr val="006600"/>
                </a:solidFill>
                <a:latin typeface="Impact" pitchFamily="34" charset="0"/>
              </a:defRPr>
            </a:lvl1pPr>
            <a:lvl2pPr marL="742950" indent="-285750">
              <a:defRPr sz="3600" b="1">
                <a:solidFill>
                  <a:srgbClr val="006600"/>
                </a:solidFill>
                <a:latin typeface="Impact" pitchFamily="34" charset="0"/>
              </a:defRPr>
            </a:lvl2pPr>
            <a:lvl3pPr marL="1143000" indent="-228600">
              <a:defRPr sz="3600" b="1">
                <a:solidFill>
                  <a:srgbClr val="006600"/>
                </a:solidFill>
                <a:latin typeface="Impact" pitchFamily="34" charset="0"/>
              </a:defRPr>
            </a:lvl3pPr>
            <a:lvl4pPr marL="1600200" indent="-228600">
              <a:defRPr sz="3600" b="1">
                <a:solidFill>
                  <a:srgbClr val="006600"/>
                </a:solidFill>
                <a:latin typeface="Impact" pitchFamily="34" charset="0"/>
              </a:defRPr>
            </a:lvl4pPr>
            <a:lvl5pPr marL="2057400" indent="-228600">
              <a:defRPr sz="3600" b="1">
                <a:solidFill>
                  <a:srgbClr val="006600"/>
                </a:solidFill>
                <a:latin typeface="Impact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9pPr>
          </a:lstStyle>
          <a:p>
            <a:pPr>
              <a:spcAft>
                <a:spcPct val="35000"/>
              </a:spcAft>
              <a:defRPr/>
            </a:pPr>
            <a:r>
              <a:rPr lang="fr-FR" altLang="fr-FR" sz="1800" dirty="0">
                <a:solidFill>
                  <a:srgbClr val="921316"/>
                </a:solidFill>
                <a:latin typeface="Marianne" panose="02000000000000000000" pitchFamily="50" charset="0"/>
              </a:rPr>
              <a:t>6 000 candidats</a:t>
            </a:r>
          </a:p>
          <a:p>
            <a:pPr>
              <a:spcAft>
                <a:spcPct val="35000"/>
              </a:spcAft>
              <a:defRPr/>
            </a:pPr>
            <a:r>
              <a:rPr lang="fr-FR" altLang="fr-FR" sz="1800" dirty="0">
                <a:solidFill>
                  <a:srgbClr val="921316"/>
                </a:solidFill>
                <a:latin typeface="Marianne" panose="02000000000000000000" pitchFamily="50" charset="0"/>
              </a:rPr>
              <a:t>1 200 engagés</a:t>
            </a:r>
          </a:p>
        </p:txBody>
      </p:sp>
    </p:spTree>
    <p:extLst>
      <p:ext uri="{BB962C8B-B14F-4D97-AF65-F5344CB8AC3E}">
        <p14:creationId xmlns:p14="http://schemas.microsoft.com/office/powerpoint/2010/main" val="1931713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07842" y="1884759"/>
            <a:ext cx="5068112" cy="3387081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 algn="ctr">
              <a:defRPr/>
            </a:pPr>
            <a:r>
              <a:rPr lang="fr-FR" altLang="fr-FR" b="1" dirty="0">
                <a:solidFill>
                  <a:srgbClr val="663300"/>
                </a:solidFill>
                <a:latin typeface="Marianne" panose="02000000000000000000" pitchFamily="50" charset="0"/>
              </a:rPr>
              <a:t>Les clés pour intégrer en 5 ans</a:t>
            </a:r>
          </a:p>
          <a:p>
            <a:pPr marL="0" lvl="2" algn="ctr">
              <a:defRPr/>
            </a:pPr>
            <a:r>
              <a:rPr lang="fr-FR" altLang="fr-FR" b="1" dirty="0">
                <a:solidFill>
                  <a:srgbClr val="663300"/>
                </a:solidFill>
                <a:latin typeface="Marianne" panose="02000000000000000000" pitchFamily="50" charset="0"/>
              </a:rPr>
              <a:t>un étranger à la Légion</a:t>
            </a:r>
          </a:p>
          <a:p>
            <a:pPr marL="0" lvl="2">
              <a:defRPr/>
            </a:pPr>
            <a:endParaRPr lang="fr-FR" altLang="fr-FR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marL="0" lvl="2">
              <a:defRPr/>
            </a:pPr>
            <a:endParaRPr lang="fr-FR" altLang="fr-FR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marL="0" lvl="2" algn="ctr">
              <a:lnSpc>
                <a:spcPct val="120000"/>
              </a:lnSpc>
              <a:spcAft>
                <a:spcPts val="300"/>
              </a:spcAft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Langue unique</a:t>
            </a:r>
          </a:p>
          <a:p>
            <a:pPr marL="0" lvl="2" algn="ctr">
              <a:lnSpc>
                <a:spcPct val="120000"/>
              </a:lnSpc>
              <a:spcAft>
                <a:spcPts val="300"/>
              </a:spcAft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Règles de vie spécifiques</a:t>
            </a:r>
          </a:p>
          <a:p>
            <a:pPr marL="0" lvl="2" algn="ctr">
              <a:lnSpc>
                <a:spcPct val="120000"/>
              </a:lnSpc>
              <a:spcAft>
                <a:spcPts val="300"/>
              </a:spcAft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Code d’honneur</a:t>
            </a:r>
          </a:p>
          <a:p>
            <a:pPr marL="0" lvl="2" algn="ctr">
              <a:lnSpc>
                <a:spcPct val="120000"/>
              </a:lnSpc>
              <a:spcAft>
                <a:spcPts val="300"/>
              </a:spcAft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Équité (contrat et avancement)</a:t>
            </a:r>
          </a:p>
          <a:p>
            <a:pPr marL="0" lvl="2" algn="ctr">
              <a:lnSpc>
                <a:spcPct val="120000"/>
              </a:lnSpc>
              <a:spcAft>
                <a:spcPts val="300"/>
              </a:spcAft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Officiers français - bienveillante fermeté</a:t>
            </a:r>
          </a:p>
          <a:p>
            <a:pPr marL="0" lvl="2" algn="ctr">
              <a:lnSpc>
                <a:spcPct val="120000"/>
              </a:lnSpc>
              <a:spcAft>
                <a:spcPts val="300"/>
              </a:spcAft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Creuset unique de formation</a:t>
            </a:r>
          </a:p>
        </p:txBody>
      </p:sp>
      <p:pic>
        <p:nvPicPr>
          <p:cNvPr id="5" name="Picture 3" descr="F:\Archives\Archive photos\01 Photos à classer\2017-03-12 18.18.4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772" y="1228922"/>
            <a:ext cx="2774378" cy="43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75269" y="5773399"/>
            <a:ext cx="5624699" cy="673121"/>
          </a:xfrm>
          <a:prstGeom prst="rect">
            <a:avLst/>
          </a:prstGeom>
          <a:solidFill>
            <a:srgbClr val="FFFFCC"/>
          </a:solidFill>
          <a:ln w="28575">
            <a:solidFill>
              <a:srgbClr val="92131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Un ensemble cohérent au service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de l’excellence opérationnelle</a:t>
            </a:r>
            <a:endParaRPr lang="fr-FR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Créer l’esprit de corps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873133" y="1130644"/>
            <a:ext cx="2537531" cy="49244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marL="457200" indent="-457200">
              <a:defRPr sz="3600" b="1">
                <a:solidFill>
                  <a:srgbClr val="006600"/>
                </a:solidFill>
                <a:latin typeface="Impact" pitchFamily="34" charset="0"/>
              </a:defRPr>
            </a:lvl1pPr>
            <a:lvl2pPr marL="742950" indent="-285750">
              <a:defRPr sz="3600" b="1">
                <a:solidFill>
                  <a:srgbClr val="006600"/>
                </a:solidFill>
                <a:latin typeface="Impact" pitchFamily="34" charset="0"/>
              </a:defRPr>
            </a:lvl2pPr>
            <a:lvl3pPr marL="1143000" indent="-228600">
              <a:defRPr sz="3600" b="1">
                <a:solidFill>
                  <a:srgbClr val="006600"/>
                </a:solidFill>
                <a:latin typeface="Impact" pitchFamily="34" charset="0"/>
              </a:defRPr>
            </a:lvl3pPr>
            <a:lvl4pPr marL="1600200" indent="-228600">
              <a:defRPr sz="3600" b="1">
                <a:solidFill>
                  <a:srgbClr val="006600"/>
                </a:solidFill>
                <a:latin typeface="Impact" pitchFamily="34" charset="0"/>
              </a:defRPr>
            </a:lvl4pPr>
            <a:lvl5pPr marL="2057400" indent="-228600">
              <a:defRPr sz="3600" b="1">
                <a:solidFill>
                  <a:srgbClr val="006600"/>
                </a:solidFill>
                <a:latin typeface="Impact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00"/>
                </a:solidFill>
                <a:latin typeface="Impact" pitchFamily="34" charset="0"/>
              </a:defRPr>
            </a:lvl9pPr>
          </a:lstStyle>
          <a:p>
            <a:pPr algn="ctr">
              <a:spcAft>
                <a:spcPct val="35000"/>
              </a:spcAft>
              <a:defRPr/>
            </a:pPr>
            <a:r>
              <a:rPr lang="fr-FR" altLang="fr-FR" sz="3200" dirty="0">
                <a:solidFill>
                  <a:srgbClr val="663300"/>
                </a:solidFill>
                <a:latin typeface="Marianne" panose="02000000000000000000" pitchFamily="50" charset="0"/>
              </a:rPr>
              <a:t>L’amalgame</a:t>
            </a:r>
          </a:p>
        </p:txBody>
      </p:sp>
      <p:sp>
        <p:nvSpPr>
          <p:cNvPr id="2" name="Rectangle 1"/>
          <p:cNvSpPr/>
          <p:nvPr/>
        </p:nvSpPr>
        <p:spPr>
          <a:xfrm>
            <a:off x="8999968" y="1268964"/>
            <a:ext cx="2663297" cy="4267340"/>
          </a:xfrm>
          <a:prstGeom prst="rect">
            <a:avLst/>
          </a:prstGeom>
          <a:noFill/>
          <a:ln>
            <a:solidFill>
              <a:srgbClr val="7E8F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algn="ctr">
              <a:lnSpc>
                <a:spcPct val="114000"/>
              </a:lnSpc>
            </a:pPr>
            <a:endParaRPr lang="fr-FR" sz="1100" i="1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pPr algn="ctr">
              <a:lnSpc>
                <a:spcPct val="114000"/>
              </a:lnSpc>
            </a:pPr>
            <a:endParaRPr lang="fr-FR" sz="1100" i="1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pPr algn="ctr">
              <a:lnSpc>
                <a:spcPct val="114000"/>
              </a:lnSpc>
            </a:pPr>
            <a:endParaRPr lang="fr-FR" sz="1100" i="1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pPr algn="ctr">
              <a:lnSpc>
                <a:spcPct val="114000"/>
              </a:lnSpc>
            </a:pPr>
            <a:endParaRPr lang="fr-FR" sz="1100" i="1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pPr algn="ctr">
              <a:lnSpc>
                <a:spcPct val="114000"/>
              </a:lnSpc>
            </a:pPr>
            <a:endParaRPr lang="fr-FR" sz="1100" i="1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pPr algn="ctr">
              <a:lnSpc>
                <a:spcPct val="114000"/>
              </a:lnSpc>
            </a:pPr>
            <a:r>
              <a:rPr lang="fr-FR" sz="1200" i="1" dirty="0">
                <a:solidFill>
                  <a:schemeClr val="tx1"/>
                </a:solidFill>
                <a:latin typeface="Marianne" panose="02000000000000000000" pitchFamily="50" charset="0"/>
              </a:rPr>
              <a:t>Un esprit de commandement bien français, usant de méthodes françaises, façonne des milliers d’étrangers, leur donne une âme collective qui, à l’heure du sacrifice, substitue à un amour de la patrie inexistant, à un amour de la France souvent obscur, l’orgueil du corps, de la Légion, tout aussi exigeant.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32" b="98357" l="5864" r="95370">
                        <a14:foregroundMark x1="57099" y1="78645" x2="57099" y2="87269"/>
                        <a14:foregroundMark x1="76852" y1="23614" x2="72840" y2="28337"/>
                        <a14:foregroundMark x1="76543" y1="27926" x2="76543" y2="27926"/>
                        <a14:foregroundMark x1="91049" y1="35934" x2="91049" y2="35934"/>
                        <a14:foregroundMark x1="80556" y1="21561" x2="80556" y2="21561"/>
                        <a14:foregroundMark x1="16358" y1="22998" x2="16358" y2="22998"/>
                        <a14:foregroundMark x1="62654" y1="6160" x2="62654" y2="6160"/>
                        <a14:foregroundMark x1="48148" y1="47433" x2="50926" y2="5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1739" y="1557099"/>
            <a:ext cx="559753" cy="8396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881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3845" y="1404774"/>
            <a:ext cx="6654374" cy="3388620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formation initiale : 4 mois (dont 1 en ferme)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formation continue de cursus : caporaux, sous-officiers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formation continue de spécialité :</a:t>
            </a:r>
            <a:endParaRPr lang="fr-FR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marL="742950" lvl="3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permis VL/PL/</a:t>
            </a:r>
            <a:r>
              <a:rPr lang="fr-FR" altLang="fr-FR" dirty="0" err="1">
                <a:solidFill>
                  <a:prstClr val="black"/>
                </a:solidFill>
                <a:latin typeface="Marianne" panose="02000000000000000000" pitchFamily="50" charset="0"/>
              </a:rPr>
              <a:t>SPL</a:t>
            </a: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/TC</a:t>
            </a:r>
            <a:endParaRPr lang="fr-FR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marL="742950" lvl="3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 err="1">
                <a:solidFill>
                  <a:prstClr val="black"/>
                </a:solidFill>
                <a:latin typeface="Marianne" panose="02000000000000000000" pitchFamily="50" charset="0"/>
              </a:rPr>
              <a:t>CTE</a:t>
            </a: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 transmissions, santé, admin, </a:t>
            </a:r>
            <a:r>
              <a:rPr lang="fr-FR" altLang="fr-FR" dirty="0" err="1">
                <a:solidFill>
                  <a:prstClr val="black"/>
                </a:solidFill>
                <a:latin typeface="Marianne" panose="02000000000000000000" pitchFamily="50" charset="0"/>
              </a:rPr>
              <a:t>méca</a:t>
            </a: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, sport, etc.</a:t>
            </a:r>
            <a:endParaRPr lang="fr-FR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marL="742950" lvl="3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chef de groupe infanterie</a:t>
            </a:r>
            <a:endParaRPr lang="fr-FR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marL="285750" indent="-28575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prstClr val="black"/>
                </a:solidFill>
                <a:latin typeface="Marianne" panose="02000000000000000000" pitchFamily="50" charset="0"/>
              </a:rPr>
              <a:t>50 actions de formation dans 12 domaines</a:t>
            </a:r>
            <a:endParaRPr lang="en-US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marL="285750" indent="-28575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prstClr val="black"/>
                </a:solidFill>
                <a:latin typeface="Marianne" panose="02000000000000000000" pitchFamily="50" charset="0"/>
              </a:rPr>
              <a:t>5 500 stagiaires par an (60% de la LE) et 200 000 journées de stage par an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7964" y="5236034"/>
            <a:ext cx="4946135" cy="791620"/>
          </a:xfrm>
          <a:prstGeom prst="rect">
            <a:avLst/>
          </a:prstGeom>
          <a:solidFill>
            <a:srgbClr val="FFFFCC"/>
          </a:solidFill>
          <a:ln w="28575">
            <a:solidFill>
              <a:srgbClr val="92131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  <a:cs typeface="Calibri" panose="020F0502020204030204" pitchFamily="34" charset="0"/>
                <a:sym typeface="Wingdings" panose="05000000000000000000" pitchFamily="2" charset="2"/>
              </a:rPr>
              <a:t>Durée et organisation</a:t>
            </a:r>
            <a:r>
              <a:rPr lang="fr-FR" b="1" dirty="0">
                <a:solidFill>
                  <a:srgbClr val="000000"/>
                </a:solidFill>
                <a:latin typeface="Marianne" panose="02000000000000000000" pitchFamily="50" charset="0"/>
                <a:cs typeface="Calibri" panose="020F0502020204030204" pitchFamily="34" charset="0"/>
              </a:rPr>
              <a:t> des stages adaptée aux non-francophones.</a:t>
            </a:r>
            <a:endParaRPr lang="fr-FR" dirty="0">
              <a:solidFill>
                <a:srgbClr val="FFFFFF"/>
              </a:solidFill>
              <a:latin typeface="Marianne" panose="020000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Le 4</a:t>
            </a:r>
            <a:r>
              <a:rPr lang="fr-FR" sz="3200" b="1" baseline="30000" dirty="0">
                <a:solidFill>
                  <a:schemeClr val="bg1"/>
                </a:solidFill>
                <a:latin typeface="Marianne" panose="02000000000000000000" pitchFamily="50" charset="0"/>
              </a:rPr>
              <a:t>e</a:t>
            </a:r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 RE, creuset de la Légion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5" b="15462"/>
          <a:stretch/>
        </p:blipFill>
        <p:spPr>
          <a:xfrm>
            <a:off x="7254240" y="2943078"/>
            <a:ext cx="4068679" cy="30845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56668" y="918390"/>
            <a:ext cx="4066251" cy="1727274"/>
          </a:xfrm>
          <a:prstGeom prst="rect">
            <a:avLst/>
          </a:prstGeom>
          <a:noFill/>
          <a:ln>
            <a:solidFill>
              <a:srgbClr val="7E8F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>
              <a:lnSpc>
                <a:spcPct val="114000"/>
              </a:lnSpc>
            </a:pPr>
            <a:r>
              <a:rPr lang="fr-FR" sz="1200" i="1" dirty="0">
                <a:solidFill>
                  <a:schemeClr val="tx1"/>
                </a:solidFill>
                <a:latin typeface="Marianne" panose="02000000000000000000" pitchFamily="50" charset="0"/>
              </a:rPr>
              <a:t>Puis ce fut une compagnie d’instruction dans  le Sud Oranais, où, chef de section, j’eus à mener des gens de cinq nationalités différentes. En trois mois, nous y dégrossissions des hommes qui, peu après, se faisaient tuer très proprement, au Levant ou au Maroc.</a:t>
            </a:r>
          </a:p>
          <a:p>
            <a:pPr algn="r">
              <a:lnSpc>
                <a:spcPct val="114000"/>
              </a:lnSpc>
              <a:spcBef>
                <a:spcPts val="600"/>
              </a:spcBef>
            </a:pPr>
            <a:r>
              <a:rPr lang="fr-FR" sz="1200" i="1" dirty="0">
                <a:solidFill>
                  <a:schemeClr val="tx1"/>
                </a:solidFill>
                <a:latin typeface="Marianne" panose="02000000000000000000" pitchFamily="50" charset="0"/>
              </a:rPr>
              <a:t>G. </a:t>
            </a:r>
            <a:r>
              <a:rPr lang="fr-FR" sz="1200" i="1" dirty="0" err="1">
                <a:solidFill>
                  <a:schemeClr val="tx1"/>
                </a:solidFill>
                <a:latin typeface="Marianne" panose="02000000000000000000" pitchFamily="50" charset="0"/>
              </a:rPr>
              <a:t>Manue</a:t>
            </a:r>
            <a:r>
              <a:rPr lang="fr-FR" sz="1200" i="1" dirty="0">
                <a:solidFill>
                  <a:schemeClr val="tx1"/>
                </a:solidFill>
                <a:latin typeface="Marianne" panose="02000000000000000000" pitchFamily="50" charset="0"/>
              </a:rPr>
              <a:t>, </a:t>
            </a:r>
            <a:r>
              <a:rPr lang="fr-FR" sz="1200" i="1" u="sng" dirty="0">
                <a:solidFill>
                  <a:schemeClr val="tx1"/>
                </a:solidFill>
                <a:latin typeface="Marianne" panose="02000000000000000000" pitchFamily="50" charset="0"/>
              </a:rPr>
              <a:t>Les têtes brûlées</a:t>
            </a:r>
            <a:r>
              <a:rPr lang="fr-FR" sz="1200" i="1" dirty="0">
                <a:solidFill>
                  <a:schemeClr val="tx1"/>
                </a:solidFill>
                <a:latin typeface="Marianne" panose="02000000000000000000" pitchFamily="50" charset="0"/>
              </a:rPr>
              <a:t>, 1929</a:t>
            </a:r>
            <a:endParaRPr lang="fr-FR" sz="1200" i="1" u="sng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2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919" y="2776783"/>
            <a:ext cx="4046427" cy="2697617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256150" y="968351"/>
            <a:ext cx="5047373" cy="1097223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0" lvl="2">
              <a:spcAft>
                <a:spcPts val="600"/>
              </a:spcAft>
              <a:defRPr/>
            </a:pPr>
            <a:r>
              <a:rPr lang="fr-FR" altLang="fr-FR" sz="1700" b="1" dirty="0">
                <a:solidFill>
                  <a:srgbClr val="663300"/>
                </a:solidFill>
                <a:latin typeface="Marianne" panose="02000000000000000000" pitchFamily="50" charset="0"/>
              </a:rPr>
              <a:t>Gestion administrative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700" dirty="0">
                <a:solidFill>
                  <a:schemeClr val="tx1"/>
                </a:solidFill>
                <a:latin typeface="Marianne" panose="02000000000000000000" pitchFamily="50" charset="0"/>
              </a:rPr>
              <a:t>Recrutement jusqu’à 40 ans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700" dirty="0">
                <a:solidFill>
                  <a:schemeClr val="tx1"/>
                </a:solidFill>
                <a:latin typeface="Marianne" panose="02000000000000000000" pitchFamily="50" charset="0"/>
              </a:rPr>
              <a:t>Parcours exclusivement contractuel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3523" y="963000"/>
            <a:ext cx="4936900" cy="1449628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>
              <a:spcAft>
                <a:spcPts val="600"/>
              </a:spcAft>
              <a:defRPr/>
            </a:pPr>
            <a:r>
              <a:rPr lang="fr-FR" altLang="fr-FR" sz="1700" b="1" dirty="0">
                <a:solidFill>
                  <a:srgbClr val="663300"/>
                </a:solidFill>
                <a:latin typeface="Marianne" panose="02000000000000000000" pitchFamily="50" charset="0"/>
              </a:rPr>
              <a:t>Intégration dans la communauté nationale</a:t>
            </a:r>
            <a:endParaRPr lang="fr-FR" sz="1700" dirty="0">
              <a:solidFill>
                <a:srgbClr val="663300"/>
              </a:solidFill>
              <a:latin typeface="Marianne" panose="02000000000000000000" pitchFamily="50" charset="0"/>
            </a:endParaRP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700" dirty="0">
                <a:solidFill>
                  <a:schemeClr val="tx1"/>
                </a:solidFill>
                <a:latin typeface="Marianne" panose="02000000000000000000" pitchFamily="50" charset="0"/>
              </a:rPr>
              <a:t>CIVIC (conseiller insertion vie courante)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700" dirty="0">
                <a:solidFill>
                  <a:schemeClr val="tx1"/>
                </a:solidFill>
                <a:latin typeface="Marianne" panose="02000000000000000000" pitchFamily="50" charset="0"/>
              </a:rPr>
              <a:t>CBC (certificat de bonne conduite)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700" dirty="0">
                <a:solidFill>
                  <a:schemeClr val="tx1"/>
                </a:solidFill>
                <a:latin typeface="Marianne" panose="02000000000000000000" pitchFamily="50" charset="0"/>
              </a:rPr>
              <a:t>Naturalisation « par le sang versé »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5700" y="5886551"/>
            <a:ext cx="6783646" cy="507775"/>
          </a:xfrm>
          <a:prstGeom prst="rect">
            <a:avLst/>
          </a:prstGeom>
          <a:solidFill>
            <a:srgbClr val="FFFFCC"/>
          </a:solidFill>
          <a:ln w="28575">
            <a:solidFill>
              <a:srgbClr val="92131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Nécessité d’un encadrement juridique dédié</a:t>
            </a:r>
            <a:endParaRPr lang="fr-FR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127" y="2725823"/>
            <a:ext cx="4104014" cy="2735716"/>
          </a:xfrm>
          <a:prstGeom prst="rect">
            <a:avLst/>
          </a:prstGeom>
          <a:ln>
            <a:noFill/>
          </a:ln>
        </p:spPr>
      </p:pic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L’administration : une situation spécifique</a:t>
            </a:r>
          </a:p>
        </p:txBody>
      </p:sp>
    </p:spTree>
    <p:extLst>
      <p:ext uri="{BB962C8B-B14F-4D97-AF65-F5344CB8AC3E}">
        <p14:creationId xmlns:p14="http://schemas.microsoft.com/office/powerpoint/2010/main" val="2967171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0711" y="2919560"/>
            <a:ext cx="9866480" cy="238834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eaLnBrk="0" hangingPunct="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altLang="fr-FR" u="sng" dirty="0">
                <a:solidFill>
                  <a:schemeClr val="tx1"/>
                </a:solidFill>
                <a:latin typeface="Marianne" panose="02000000000000000000" pitchFamily="50" charset="0"/>
              </a:rPr>
              <a:t>Textes spécifiques Légion :</a:t>
            </a:r>
          </a:p>
          <a:p>
            <a:pPr marL="285750" indent="-285750" eaLnBrk="0" hangingPunct="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fr-FR" altLang="fr-FR" dirty="0">
                <a:solidFill>
                  <a:schemeClr val="tx1"/>
                </a:solidFill>
                <a:latin typeface="Marianne" panose="02000000000000000000" pitchFamily="50" charset="0"/>
              </a:rPr>
              <a:t>Loi de 1831 abrogée en 2004</a:t>
            </a:r>
            <a:endParaRPr lang="fr-FR" dirty="0">
              <a:cs typeface="Calibri"/>
            </a:endParaRPr>
          </a:p>
          <a:p>
            <a:pPr marL="285750" indent="-285750" eaLnBrk="0" hangingPunct="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fr-FR" altLang="fr-FR" dirty="0">
                <a:solidFill>
                  <a:schemeClr val="tx1"/>
                </a:solidFill>
                <a:latin typeface="Marianne" panose="02000000000000000000" pitchFamily="50" charset="0"/>
              </a:rPr>
              <a:t>Décret du 12 septembre 2008 relatif aux militaires servant à titre étranger</a:t>
            </a:r>
          </a:p>
          <a:p>
            <a:pPr marL="285750" indent="-285750" eaLnBrk="0" hangingPunct="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fr-FR" altLang="fr-FR" dirty="0">
                <a:solidFill>
                  <a:schemeClr val="tx1"/>
                </a:solidFill>
                <a:latin typeface="Marianne" panose="02000000000000000000" pitchFamily="50" charset="0"/>
              </a:rPr>
              <a:t>Instruction n°950 du 14 mai 2024 relative au commandement de la Légion étrangère</a:t>
            </a:r>
          </a:p>
          <a:p>
            <a:pPr marL="285750" indent="-285750" eaLnBrk="0" hangingPunct="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fr-FR" altLang="fr-FR" dirty="0">
                <a:solidFill>
                  <a:schemeClr val="tx1"/>
                </a:solidFill>
                <a:latin typeface="Marianne" panose="02000000000000000000" pitchFamily="50" charset="0"/>
              </a:rPr>
              <a:t>Décret relatif au FELE de 2014</a:t>
            </a:r>
          </a:p>
          <a:p>
            <a:pPr marL="285750" indent="-285750" eaLnBrk="0" hangingPunct="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fr-FR" alt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…</a:t>
            </a: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Un encadrement juridique dédié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24982" y="5417576"/>
            <a:ext cx="8298424" cy="655211"/>
          </a:xfrm>
          <a:prstGeom prst="rect">
            <a:avLst/>
          </a:prstGeom>
          <a:solidFill>
            <a:srgbClr val="FFFFCC"/>
          </a:solidFill>
          <a:ln w="28575">
            <a:solidFill>
              <a:srgbClr val="92131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Un corpus législatif adapté et vivant, cadrant une organisation singulière.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96268" y="1265898"/>
            <a:ext cx="2836633" cy="1054514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CODE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Marianne" panose="02000000000000000000" pitchFamily="50" charset="0"/>
              </a:rPr>
              <a:t>de la Défense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60462" y="1265898"/>
            <a:ext cx="2836800" cy="1054514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CODE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Marianne" panose="02000000000000000000" pitchFamily="50" charset="0"/>
              </a:rPr>
              <a:t>civil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24823" y="1265898"/>
            <a:ext cx="2836800" cy="1054514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CODE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Marianne" panose="02000000000000000000" pitchFamily="50" charset="0"/>
              </a:rPr>
              <a:t>de l’entrée et du séjour des étrangers et du droit d’asile</a:t>
            </a:r>
          </a:p>
        </p:txBody>
      </p:sp>
    </p:spTree>
    <p:extLst>
      <p:ext uri="{BB962C8B-B14F-4D97-AF65-F5344CB8AC3E}">
        <p14:creationId xmlns:p14="http://schemas.microsoft.com/office/powerpoint/2010/main" val="2226275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298301" y="3210099"/>
            <a:ext cx="2503199" cy="338554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0" lvl="2" algn="ctr">
              <a:defRPr>
                <a:solidFill>
                  <a:prstClr val="black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fr-FR" altLang="fr-FR" sz="1600" i="1" dirty="0">
                <a:solidFill>
                  <a:srgbClr val="663300"/>
                </a:solidFill>
                <a:latin typeface="Marianne" panose="02000000000000000000" pitchFamily="50" charset="0"/>
              </a:rPr>
              <a:t>Légionnaire Dancourt</a:t>
            </a:r>
          </a:p>
        </p:txBody>
      </p:sp>
      <p:sp>
        <p:nvSpPr>
          <p:cNvPr id="12" name="AutoShape 27"/>
          <p:cNvSpPr>
            <a:spLocks noChangeArrowheads="1"/>
          </p:cNvSpPr>
          <p:nvPr/>
        </p:nvSpPr>
        <p:spPr bwMode="auto">
          <a:xfrm>
            <a:off x="1730215" y="3740948"/>
            <a:ext cx="2768841" cy="97764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663300">
              <a:alpha val="80000"/>
            </a:srgbClr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Marianne" panose="02000000000000000000" pitchFamily="50" charset="0"/>
              </a:rPr>
              <a:t>Identité déclarée</a:t>
            </a:r>
          </a:p>
        </p:txBody>
      </p:sp>
      <p:sp>
        <p:nvSpPr>
          <p:cNvPr id="13" name="ZoneTexte 27"/>
          <p:cNvSpPr txBox="1">
            <a:spLocks noChangeArrowheads="1"/>
          </p:cNvSpPr>
          <p:nvPr/>
        </p:nvSpPr>
        <p:spPr bwMode="auto">
          <a:xfrm>
            <a:off x="5620396" y="5815226"/>
            <a:ext cx="1035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600" dirty="0">
                <a:solidFill>
                  <a:srgbClr val="FFFFFF"/>
                </a:solidFill>
                <a:latin typeface="Marianne" panose="02000000000000000000" pitchFamily="50" charset="0"/>
              </a:rPr>
              <a:t>IR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444" y="3781334"/>
            <a:ext cx="1815003" cy="923330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 algn="ctr">
              <a:defRPr/>
            </a:pPr>
            <a:endParaRPr lang="fr-FR" altLang="fr-FR" i="1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marL="0" lvl="2" algn="ctr">
              <a:defRPr/>
            </a:pPr>
            <a:r>
              <a:rPr lang="fr-FR" altLang="fr-FR" i="1" dirty="0">
                <a:solidFill>
                  <a:srgbClr val="663300"/>
                </a:solidFill>
                <a:latin typeface="Marianne" panose="02000000000000000000" pitchFamily="50" charset="0"/>
              </a:rPr>
              <a:t>M. Durand</a:t>
            </a:r>
          </a:p>
          <a:p>
            <a:pPr marL="285750" lvl="2" indent="-285750" algn="ctr">
              <a:buFont typeface="Wingdings" panose="05000000000000000000" pitchFamily="2" charset="2"/>
              <a:buChar char="Ä"/>
              <a:defRPr/>
            </a:pPr>
            <a:endParaRPr lang="fr-FR" altLang="fr-FR" i="1" dirty="0">
              <a:solidFill>
                <a:prstClr val="black"/>
              </a:solidFill>
              <a:latin typeface="Marianne" panose="02000000000000000000" pitchFamily="50" charset="0"/>
            </a:endParaRP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6801500" y="3740948"/>
            <a:ext cx="2617935" cy="97764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663300">
              <a:alpha val="60000"/>
            </a:srgbClr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Marianne" panose="02000000000000000000" pitchFamily="50" charset="0"/>
              </a:rPr>
              <a:t>RSM*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331" y="1280127"/>
            <a:ext cx="3432112" cy="136960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 algn="ctr">
              <a:spcAft>
                <a:spcPts val="1200"/>
              </a:spcAft>
              <a:defRPr/>
            </a:pPr>
            <a:r>
              <a:rPr lang="fr-FR" altLang="fr-FR" sz="2000" b="1" dirty="0">
                <a:solidFill>
                  <a:srgbClr val="663300"/>
                </a:solidFill>
                <a:latin typeface="Marianne" panose="02000000000000000000" pitchFamily="50" charset="0"/>
              </a:rPr>
              <a:t>Un outil essentiel pour :</a:t>
            </a:r>
          </a:p>
          <a:p>
            <a:pPr marL="534988" lvl="2" indent="-360363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prstClr val="black"/>
                </a:solidFill>
                <a:latin typeface="Marianne" panose="02000000000000000000" pitchFamily="50" charset="0"/>
              </a:rPr>
              <a:t>protéger l’institution</a:t>
            </a:r>
          </a:p>
          <a:p>
            <a:pPr marL="534988" lvl="2" indent="-360363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prstClr val="black"/>
                </a:solidFill>
                <a:latin typeface="Marianne" panose="02000000000000000000" pitchFamily="50" charset="0"/>
              </a:rPr>
              <a:t>protéger le candidat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9419435" y="3210550"/>
            <a:ext cx="2223605" cy="338554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0" lvl="2" algn="ctr">
              <a:defRPr>
                <a:solidFill>
                  <a:prstClr val="black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fr-FR" altLang="fr-FR" sz="1600" i="1" dirty="0">
                <a:solidFill>
                  <a:srgbClr val="663300"/>
                </a:solidFill>
                <a:latin typeface="Marianne" panose="02000000000000000000" pitchFamily="50" charset="0"/>
              </a:rPr>
              <a:t>Légionnaire Durand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190875" y="5676092"/>
            <a:ext cx="8229447" cy="623367"/>
          </a:xfrm>
          <a:prstGeom prst="rect">
            <a:avLst/>
          </a:prstGeom>
          <a:solidFill>
            <a:srgbClr val="FFFFCC"/>
          </a:solidFill>
          <a:ln w="28575">
            <a:solidFill>
              <a:srgbClr val="92131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Des corollaires : compte bancaire, passeport, surcroît administratif…</a:t>
            </a:r>
            <a:endParaRPr lang="fr-FR" b="1" dirty="0">
              <a:solidFill>
                <a:schemeClr val="tx1"/>
              </a:solidFill>
              <a:latin typeface="Marianne" panose="02000000000000000000" pitchFamily="50" charset="0"/>
              <a:sym typeface="Wingdings" panose="05000000000000000000" pitchFamily="2" charset="2"/>
            </a:endParaRPr>
          </a:p>
        </p:txBody>
      </p:sp>
      <p:sp>
        <p:nvSpPr>
          <p:cNvPr id="19" name="Titre 1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L’identité déclarée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062" y="3684743"/>
            <a:ext cx="2017951" cy="12680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744442" y="4512191"/>
            <a:ext cx="573932" cy="303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rtlCol="0" anchor="ctr"/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de-DE" altLang="fr-FR" sz="700" b="1" dirty="0">
                <a:solidFill>
                  <a:schemeClr val="tx1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DANCOURT</a:t>
            </a:r>
          </a:p>
          <a:p>
            <a:r>
              <a:rPr lang="de-DE" sz="700" b="1" dirty="0">
                <a:solidFill>
                  <a:schemeClr val="tx1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Eric</a:t>
            </a:r>
            <a:endParaRPr lang="fr-FR" sz="300" b="1" dirty="0">
              <a:latin typeface="Marianne" panose="020000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054" y="3683090"/>
            <a:ext cx="2017951" cy="12680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644434" y="4510538"/>
            <a:ext cx="573932" cy="303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rtlCol="0" anchor="ctr"/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de-DE" altLang="fr-FR" sz="700" b="1" dirty="0">
                <a:solidFill>
                  <a:schemeClr val="tx1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DURAND</a:t>
            </a:r>
          </a:p>
          <a:p>
            <a:r>
              <a:rPr lang="de-DE" sz="700" b="1" dirty="0">
                <a:solidFill>
                  <a:schemeClr val="tx1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Pierre</a:t>
            </a:r>
            <a:endParaRPr lang="fr-FR" sz="300" b="1" dirty="0">
              <a:latin typeface="Marianne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9483" y="4824091"/>
            <a:ext cx="1943100" cy="4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* régularisation de situation militaire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467" y="970022"/>
            <a:ext cx="3350476" cy="187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1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 animBg="1"/>
      <p:bldP spid="17" grpId="0" animBg="1"/>
      <p:bldP spid="20" grpId="0" animBg="1"/>
      <p:bldP spid="23" grpId="0" animBg="1"/>
      <p:bldP spid="22" grpId="0"/>
      <p:bldP spid="31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t="230" r="13686" b="24231"/>
          <a:stretch/>
        </p:blipFill>
        <p:spPr>
          <a:xfrm>
            <a:off x="6590513" y="1039583"/>
            <a:ext cx="1897626" cy="2079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Forme libre 40"/>
          <p:cNvSpPr/>
          <p:nvPr/>
        </p:nvSpPr>
        <p:spPr>
          <a:xfrm>
            <a:off x="6943169" y="2944896"/>
            <a:ext cx="283368" cy="169069"/>
          </a:xfrm>
          <a:custGeom>
            <a:avLst/>
            <a:gdLst>
              <a:gd name="connsiteX0" fmla="*/ 23812 w 283368"/>
              <a:gd name="connsiteY0" fmla="*/ 164307 h 169069"/>
              <a:gd name="connsiteX1" fmla="*/ 166687 w 283368"/>
              <a:gd name="connsiteY1" fmla="*/ 169069 h 169069"/>
              <a:gd name="connsiteX2" fmla="*/ 247650 w 283368"/>
              <a:gd name="connsiteY2" fmla="*/ 126207 h 169069"/>
              <a:gd name="connsiteX3" fmla="*/ 283368 w 283368"/>
              <a:gd name="connsiteY3" fmla="*/ 0 h 169069"/>
              <a:gd name="connsiteX4" fmla="*/ 0 w 283368"/>
              <a:gd name="connsiteY4" fmla="*/ 11907 h 169069"/>
              <a:gd name="connsiteX5" fmla="*/ 23812 w 283368"/>
              <a:gd name="connsiteY5" fmla="*/ 164307 h 16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368" h="169069">
                <a:moveTo>
                  <a:pt x="23812" y="164307"/>
                </a:moveTo>
                <a:lnTo>
                  <a:pt x="166687" y="169069"/>
                </a:lnTo>
                <a:lnTo>
                  <a:pt x="247650" y="126207"/>
                </a:lnTo>
                <a:lnTo>
                  <a:pt x="283368" y="0"/>
                </a:lnTo>
                <a:lnTo>
                  <a:pt x="0" y="11907"/>
                </a:lnTo>
                <a:lnTo>
                  <a:pt x="23812" y="164307"/>
                </a:lnTo>
                <a:close/>
              </a:path>
            </a:pathLst>
          </a:custGeom>
          <a:solidFill>
            <a:srgbClr val="1D1C1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 t="13477" r="31865" b="60110"/>
          <a:stretch/>
        </p:blipFill>
        <p:spPr>
          <a:xfrm>
            <a:off x="4293849" y="3967643"/>
            <a:ext cx="1929971" cy="2108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8" r="13585"/>
          <a:stretch/>
        </p:blipFill>
        <p:spPr>
          <a:xfrm>
            <a:off x="8858342" y="1024089"/>
            <a:ext cx="1948296" cy="209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6"/>
          <a:stretch/>
        </p:blipFill>
        <p:spPr>
          <a:xfrm>
            <a:off x="8869239" y="3977133"/>
            <a:ext cx="1919960" cy="208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058"/>
          <a:stretch/>
        </p:blipFill>
        <p:spPr>
          <a:xfrm>
            <a:off x="4246027" y="1030074"/>
            <a:ext cx="1953183" cy="208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5" t="2052" r="30018" b="43472"/>
          <a:stretch/>
        </p:blipFill>
        <p:spPr>
          <a:xfrm>
            <a:off x="6560760" y="3972110"/>
            <a:ext cx="1919960" cy="2087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8858342" y="5743972"/>
            <a:ext cx="1919960" cy="41549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  <a:latin typeface="Marianne" panose="02000000000000000000" pitchFamily="50" charset="0"/>
              </a:rPr>
              <a:t>Légionnaire Blanchard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58342" y="6052980"/>
            <a:ext cx="1919960" cy="7463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C99E67"/>
                </a:solidFill>
                <a:latin typeface="Marianne" panose="02000000000000000000" pitchFamily="50" charset="0"/>
              </a:rPr>
              <a:t>Prince Louis Napoléon Bonaparte</a:t>
            </a:r>
          </a:p>
          <a:p>
            <a:pPr algn="ctr"/>
            <a:r>
              <a:rPr lang="fr-FR" sz="1100" dirty="0">
                <a:solidFill>
                  <a:srgbClr val="C99E67"/>
                </a:solidFill>
                <a:latin typeface="Marianne" panose="02000000000000000000" pitchFamily="50" charset="0"/>
              </a:rPr>
              <a:t>Mars – juin 1940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47655" y="2768127"/>
            <a:ext cx="1919960" cy="41549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  <a:latin typeface="Marianne" panose="02000000000000000000" pitchFamily="50" charset="0"/>
              </a:rPr>
              <a:t>Légionnaire Orliac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24325" y="3090798"/>
            <a:ext cx="2190750" cy="7463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C99E67"/>
                </a:solidFill>
                <a:latin typeface="Marianne" panose="02000000000000000000" pitchFamily="50" charset="0"/>
              </a:rPr>
              <a:t>Henri d’Orléans</a:t>
            </a:r>
          </a:p>
          <a:p>
            <a:pPr algn="ctr"/>
            <a:r>
              <a:rPr lang="fr-FR" sz="1100" b="1" dirty="0">
                <a:solidFill>
                  <a:srgbClr val="C99E67"/>
                </a:solidFill>
                <a:latin typeface="Marianne" panose="02000000000000000000" pitchFamily="50" charset="0"/>
              </a:rPr>
              <a:t>Comte de Paris</a:t>
            </a:r>
          </a:p>
          <a:p>
            <a:pPr algn="ctr"/>
            <a:r>
              <a:rPr lang="fr-FR" sz="1100" dirty="0">
                <a:solidFill>
                  <a:srgbClr val="C99E67"/>
                </a:solidFill>
                <a:latin typeface="Marianne" panose="02000000000000000000" pitchFamily="50" charset="0"/>
              </a:rPr>
              <a:t>Mars – juin 1940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43092" y="3111522"/>
            <a:ext cx="1919960" cy="7463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C99E67"/>
                </a:solidFill>
                <a:latin typeface="Marianne" panose="02000000000000000000" pitchFamily="50" charset="0"/>
              </a:rPr>
              <a:t>Prince Dimitri Amilakvari</a:t>
            </a:r>
          </a:p>
          <a:p>
            <a:pPr algn="ctr"/>
            <a:r>
              <a:rPr lang="fr-FR" sz="1100" dirty="0">
                <a:solidFill>
                  <a:srgbClr val="C99E67"/>
                </a:solidFill>
                <a:latin typeface="Marianne" panose="02000000000000000000" pitchFamily="50" charset="0"/>
              </a:rPr>
              <a:t>1926 – 1942</a:t>
            </a:r>
          </a:p>
          <a:p>
            <a:pPr algn="ctr"/>
            <a:r>
              <a:rPr lang="fr-FR" sz="1100" i="1" dirty="0">
                <a:solidFill>
                  <a:srgbClr val="C99E67"/>
                </a:solidFill>
                <a:latin typeface="Marianne" panose="02000000000000000000" pitchFamily="50" charset="0"/>
              </a:rPr>
              <a:t>Mort pour la France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00064" y="5732495"/>
            <a:ext cx="1919960" cy="41549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  <a:latin typeface="Marianne" panose="02000000000000000000" pitchFamily="50" charset="0"/>
              </a:rPr>
              <a:t>Chef de bataillon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00064" y="6023793"/>
            <a:ext cx="1919960" cy="7463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C99E67"/>
                </a:solidFill>
                <a:latin typeface="Marianne" panose="02000000000000000000" pitchFamily="50" charset="0"/>
              </a:rPr>
              <a:t>Prince Aage</a:t>
            </a:r>
          </a:p>
          <a:p>
            <a:pPr algn="ctr"/>
            <a:r>
              <a:rPr lang="fr-FR" sz="1100" b="1" dirty="0">
                <a:solidFill>
                  <a:srgbClr val="C99E67"/>
                </a:solidFill>
                <a:latin typeface="Marianne" panose="02000000000000000000" pitchFamily="50" charset="0"/>
              </a:rPr>
              <a:t>de Danemark</a:t>
            </a:r>
          </a:p>
          <a:p>
            <a:pPr algn="ctr"/>
            <a:r>
              <a:rPr lang="fr-FR" sz="1100" dirty="0">
                <a:solidFill>
                  <a:srgbClr val="C99E67"/>
                </a:solidFill>
                <a:latin typeface="Marianne" panose="02000000000000000000" pitchFamily="50" charset="0"/>
              </a:rPr>
              <a:t>1922 –1940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819180" y="2782926"/>
            <a:ext cx="1919960" cy="41549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  <a:latin typeface="Marianne" panose="02000000000000000000" pitchFamily="50" charset="0"/>
              </a:rPr>
              <a:t>Lieutenant-colonel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76181" y="5732495"/>
            <a:ext cx="1919960" cy="41549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  <a:latin typeface="Marianne" panose="02000000000000000000" pitchFamily="50" charset="0"/>
              </a:rPr>
              <a:t>Capitaine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560112" y="6026829"/>
            <a:ext cx="1926823" cy="7463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C99E67"/>
                </a:solidFill>
                <a:latin typeface="Marianne" panose="02000000000000000000" pitchFamily="50" charset="0"/>
              </a:rPr>
              <a:t>Prince Louis II</a:t>
            </a:r>
          </a:p>
          <a:p>
            <a:pPr algn="ctr"/>
            <a:r>
              <a:rPr lang="fr-FR" sz="1100" b="1" dirty="0">
                <a:solidFill>
                  <a:srgbClr val="C99E67"/>
                </a:solidFill>
                <a:latin typeface="Marianne" panose="02000000000000000000" pitchFamily="50" charset="0"/>
              </a:rPr>
              <a:t>de Monaco</a:t>
            </a:r>
          </a:p>
          <a:p>
            <a:pPr algn="ctr"/>
            <a:r>
              <a:rPr lang="fr-FR" sz="1100" dirty="0">
                <a:solidFill>
                  <a:srgbClr val="C99E67"/>
                </a:solidFill>
                <a:latin typeface="Marianne" panose="02000000000000000000" pitchFamily="50" charset="0"/>
              </a:rPr>
              <a:t>1914 – 1922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25579" y="3111522"/>
            <a:ext cx="1919960" cy="7463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C99E67"/>
                </a:solidFill>
                <a:latin typeface="Marianne" panose="02000000000000000000" pitchFamily="50" charset="0"/>
              </a:rPr>
              <a:t>Roi Pierre 1</a:t>
            </a:r>
            <a:r>
              <a:rPr lang="fr-FR" sz="1100" b="1" baseline="30000" dirty="0">
                <a:solidFill>
                  <a:srgbClr val="C99E67"/>
                </a:solidFill>
                <a:latin typeface="Marianne" panose="02000000000000000000" pitchFamily="50" charset="0"/>
              </a:rPr>
              <a:t>er</a:t>
            </a:r>
            <a:r>
              <a:rPr lang="fr-FR" sz="1100" b="1" dirty="0">
                <a:solidFill>
                  <a:srgbClr val="C99E67"/>
                </a:solidFill>
                <a:latin typeface="Marianne" panose="02000000000000000000" pitchFamily="50" charset="0"/>
              </a:rPr>
              <a:t> de Serbie</a:t>
            </a:r>
          </a:p>
          <a:p>
            <a:pPr algn="ctr"/>
            <a:r>
              <a:rPr lang="fr-FR" sz="1100" dirty="0">
                <a:solidFill>
                  <a:srgbClr val="C99E67"/>
                </a:solidFill>
                <a:latin typeface="Marianne" panose="02000000000000000000" pitchFamily="50" charset="0"/>
              </a:rPr>
              <a:t>1870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09509" y="2791087"/>
            <a:ext cx="2038533" cy="41549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  <a:latin typeface="Marianne" panose="02000000000000000000" pitchFamily="50" charset="0"/>
              </a:rPr>
              <a:t>Sous-</a:t>
            </a:r>
            <a:r>
              <a:rPr lang="fr-FR" sz="1100" b="1" dirty="0" err="1">
                <a:solidFill>
                  <a:schemeClr val="bg1"/>
                </a:solidFill>
                <a:latin typeface="Marianne" panose="02000000000000000000" pitchFamily="50" charset="0"/>
              </a:rPr>
              <a:t>lieut</a:t>
            </a:r>
            <a:r>
              <a:rPr lang="fr-FR" sz="1100" b="1" baseline="30000" dirty="0" err="1">
                <a:solidFill>
                  <a:schemeClr val="bg1"/>
                </a:solidFill>
                <a:latin typeface="Marianne" panose="02000000000000000000" pitchFamily="50" charset="0"/>
              </a:rPr>
              <a:t>t</a:t>
            </a:r>
            <a:r>
              <a:rPr lang="fr-FR" sz="1100" b="1" dirty="0">
                <a:solidFill>
                  <a:schemeClr val="bg1"/>
                </a:solidFill>
                <a:latin typeface="Marianne" panose="02000000000000000000" pitchFamily="50" charset="0"/>
              </a:rPr>
              <a:t> George Kara</a:t>
            </a:r>
          </a:p>
        </p:txBody>
      </p:sp>
    </p:spTree>
    <p:extLst>
      <p:ext uri="{BB962C8B-B14F-4D97-AF65-F5344CB8AC3E}">
        <p14:creationId xmlns:p14="http://schemas.microsoft.com/office/powerpoint/2010/main" val="1739875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712788" indent="-712788">
              <a:buSzPct val="110000"/>
              <a:tabLst>
                <a:tab pos="901700" algn="l"/>
              </a:tabLst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Étrangers au service de la France</a:t>
            </a:r>
          </a:p>
          <a:p>
            <a:pPr marL="712788" indent="-712788">
              <a:buSzPct val="110000"/>
              <a:tabLst>
                <a:tab pos="901700" algn="l"/>
              </a:tabLst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Spécificités et fonctionnement</a:t>
            </a:r>
          </a:p>
          <a:p>
            <a:pPr marL="712788" indent="-712788">
              <a:buSzPct val="110000"/>
              <a:buFont typeface="Arial" pitchFamily="34" charset="0"/>
              <a:buAutoNum type="arabicPeriod"/>
              <a:tabLst>
                <a:tab pos="901700" algn="l"/>
              </a:tabLst>
            </a:pPr>
            <a:r>
              <a:rPr lang="fr-FR" dirty="0"/>
              <a:t>Le commandement de la Légion</a:t>
            </a:r>
          </a:p>
        </p:txBody>
      </p:sp>
    </p:spTree>
    <p:extLst>
      <p:ext uri="{BB962C8B-B14F-4D97-AF65-F5344CB8AC3E}">
        <p14:creationId xmlns:p14="http://schemas.microsoft.com/office/powerpoint/2010/main" val="1053272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Résultat de recherche d'images pour &quot;maison du légionnaire aurio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144512" y="5036949"/>
            <a:ext cx="4486656" cy="1193244"/>
          </a:xfrm>
          <a:prstGeom prst="rect">
            <a:avLst/>
          </a:prstGeom>
          <a:solidFill>
            <a:srgbClr val="FFFFCC"/>
          </a:solidFill>
          <a:ln w="28575">
            <a:solidFill>
              <a:srgbClr val="92131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fr-FR" sz="1400" b="1" dirty="0">
                <a:solidFill>
                  <a:schemeClr val="tx1"/>
                </a:solidFill>
                <a:latin typeface="Marianne" panose="02000000000000000000" pitchFamily="50" charset="0"/>
              </a:rPr>
              <a:t>Pour les 1</a:t>
            </a:r>
            <a:r>
              <a:rPr lang="fr-FR" sz="1400" b="1" baseline="30000" dirty="0">
                <a:solidFill>
                  <a:schemeClr val="tx1"/>
                </a:solidFill>
                <a:latin typeface="Marianne" panose="02000000000000000000" pitchFamily="50" charset="0"/>
              </a:rPr>
              <a:t>er</a:t>
            </a:r>
            <a:r>
              <a:rPr lang="fr-FR" sz="1400" b="1" dirty="0">
                <a:solidFill>
                  <a:schemeClr val="tx1"/>
                </a:solidFill>
                <a:latin typeface="Marianne" panose="02000000000000000000" pitchFamily="50" charset="0"/>
              </a:rPr>
              <a:t> RE, 4</a:t>
            </a:r>
            <a:r>
              <a:rPr lang="fr-FR" sz="1400" b="1" baseline="30000" dirty="0">
                <a:solidFill>
                  <a:schemeClr val="tx1"/>
                </a:solidFill>
                <a:latin typeface="Marianne" panose="02000000000000000000" pitchFamily="50" charset="0"/>
              </a:rPr>
              <a:t>e</a:t>
            </a:r>
            <a:r>
              <a:rPr lang="fr-FR" sz="1400" b="1" dirty="0">
                <a:solidFill>
                  <a:schemeClr val="tx1"/>
                </a:solidFill>
                <a:latin typeface="Marianne" panose="02000000000000000000" pitchFamily="50" charset="0"/>
              </a:rPr>
              <a:t> RE, GRLE et état-major, le COMLE exerce « toutes les attributions d’un général dans son commandement ». Il fait partie des 25 brigadiers de l’armée de Terre.</a:t>
            </a: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Attributions du COMLE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59919" y="3049027"/>
            <a:ext cx="6900672" cy="3137718"/>
          </a:xfrm>
          <a:prstGeom prst="rect">
            <a:avLst/>
          </a:prstGeom>
          <a:noFill/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0" lvl="2">
              <a:defRPr/>
            </a:pPr>
            <a:r>
              <a:rPr lang="fr-FR" altLang="fr-FR" sz="1400" b="1" dirty="0">
                <a:solidFill>
                  <a:prstClr val="black"/>
                </a:solidFill>
                <a:latin typeface="Marianne" panose="02000000000000000000" pitchFamily="50" charset="0"/>
              </a:rPr>
              <a:t>Déclinaison des attributions du COMLE par l’IM 950 (14 mai 2024) :</a:t>
            </a:r>
          </a:p>
          <a:p>
            <a:pPr marL="0" lvl="2">
              <a:defRPr/>
            </a:pPr>
            <a:endParaRPr lang="fr-FR" altLang="fr-FR" sz="1400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Administration du personnel servant à titre étranger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Gestion des effectifs de la Légion étrangère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Soutien administratif des militaires ayant servi à titre étranger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Discipline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Instruction et formation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Traditions, patrimoine et devoir de mémoire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Moral, solidarité et entraide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Communication et rayonnement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Protection et sécurité des militaires servant à titre étranger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9919" y="826565"/>
            <a:ext cx="4963082" cy="2105192"/>
          </a:xfrm>
          <a:prstGeom prst="rect">
            <a:avLst/>
          </a:prstGeom>
          <a:noFill/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0" lvl="2">
              <a:lnSpc>
                <a:spcPct val="120000"/>
              </a:lnSpc>
              <a:spcAft>
                <a:spcPts val="1200"/>
              </a:spcAft>
              <a:defRPr/>
            </a:pPr>
            <a:r>
              <a:rPr lang="fr-FR" altLang="fr-FR" sz="1400" b="1" dirty="0">
                <a:solidFill>
                  <a:prstClr val="black"/>
                </a:solidFill>
                <a:latin typeface="Marianne" panose="02000000000000000000" pitchFamily="50" charset="0"/>
              </a:rPr>
              <a:t>Décret 2008 :</a:t>
            </a:r>
          </a:p>
          <a:p>
            <a:pPr marL="0" lvl="2">
              <a:lnSpc>
                <a:spcPct val="120000"/>
              </a:lnSpc>
              <a:spcAft>
                <a:spcPts val="600"/>
              </a:spcAft>
              <a:defRPr/>
            </a:pP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La Légion étrangère est en outre chargée :</a:t>
            </a:r>
          </a:p>
          <a:p>
            <a:pPr marL="285750" lvl="2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Du </a:t>
            </a:r>
            <a:r>
              <a:rPr lang="fr-FR" altLang="fr-FR" sz="1400" b="1" dirty="0">
                <a:solidFill>
                  <a:prstClr val="black"/>
                </a:solidFill>
                <a:latin typeface="Marianne" panose="02000000000000000000" pitchFamily="50" charset="0"/>
              </a:rPr>
              <a:t>recrutement</a:t>
            </a: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 […]</a:t>
            </a:r>
          </a:p>
          <a:p>
            <a:pPr marL="285750" lvl="2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De la </a:t>
            </a:r>
            <a:r>
              <a:rPr lang="fr-FR" altLang="fr-FR" sz="1400" b="1" dirty="0">
                <a:solidFill>
                  <a:prstClr val="black"/>
                </a:solidFill>
                <a:latin typeface="Marianne" panose="02000000000000000000" pitchFamily="50" charset="0"/>
              </a:rPr>
              <a:t>formation</a:t>
            </a: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 […]</a:t>
            </a:r>
          </a:p>
          <a:p>
            <a:pPr marL="285750" lvl="2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De l’</a:t>
            </a:r>
            <a:r>
              <a:rPr lang="fr-FR" altLang="fr-FR" sz="1400" b="1" dirty="0">
                <a:solidFill>
                  <a:prstClr val="black"/>
                </a:solidFill>
                <a:latin typeface="Marianne" panose="02000000000000000000" pitchFamily="50" charset="0"/>
              </a:rPr>
              <a:t>administration</a:t>
            </a: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 […]</a:t>
            </a:r>
          </a:p>
          <a:p>
            <a:pPr marL="285750" lvl="2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  <a:latin typeface="Marianne" panose="02000000000000000000" pitchFamily="50" charset="0"/>
              </a:rPr>
              <a:t>D’</a:t>
            </a:r>
            <a:r>
              <a:rPr lang="fr-FR" altLang="fr-FR" sz="1400" b="1" dirty="0">
                <a:solidFill>
                  <a:prstClr val="black"/>
                </a:solidFill>
                <a:latin typeface="Marianne" panose="02000000000000000000" pitchFamily="50" charset="0"/>
              </a:rPr>
              <a:t>actions sociales […]</a:t>
            </a:r>
            <a:endParaRPr lang="fr-FR" altLang="fr-FR" sz="1400" dirty="0">
              <a:solidFill>
                <a:prstClr val="black"/>
              </a:solidFill>
              <a:latin typeface="Marianne" panose="02000000000000000000" pitchFamily="50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2291" y="414108"/>
            <a:ext cx="2948877" cy="442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57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Le COMLE</a:t>
            </a:r>
          </a:p>
        </p:txBody>
      </p:sp>
      <p:pic>
        <p:nvPicPr>
          <p:cNvPr id="100" name="Imag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822" y="1055801"/>
            <a:ext cx="8463354" cy="4750805"/>
          </a:xfrm>
          <a:prstGeom prst="rect">
            <a:avLst/>
          </a:prstGeom>
        </p:spPr>
      </p:pic>
      <p:sp>
        <p:nvSpPr>
          <p:cNvPr id="117" name="Rectangle 116"/>
          <p:cNvSpPr/>
          <p:nvPr/>
        </p:nvSpPr>
        <p:spPr>
          <a:xfrm>
            <a:off x="272945" y="1306533"/>
            <a:ext cx="3251335" cy="3162166"/>
          </a:xfrm>
          <a:prstGeom prst="rect">
            <a:avLst/>
          </a:prstGeom>
          <a:solidFill>
            <a:srgbClr val="C99E67">
              <a:alpha val="74902"/>
            </a:srgbClr>
          </a:solidFill>
          <a:ln>
            <a:solidFill>
              <a:srgbClr val="6633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algn="ctr"/>
            <a:endParaRPr lang="fr-FR" sz="1400" b="1" dirty="0">
              <a:latin typeface="Marianne" panose="02000000000000000000" pitchFamily="50" charset="0"/>
            </a:endParaRPr>
          </a:p>
        </p:txBody>
      </p:sp>
      <p:pic>
        <p:nvPicPr>
          <p:cNvPr id="118" name="Image 117" descr="http://www.legion-etrangere.com/images/logo/grle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410" y="1509438"/>
            <a:ext cx="546833" cy="659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Image 118" descr="http://www.legion-etrangere.com/images/logo/4re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516" y="2624453"/>
            <a:ext cx="548501" cy="61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Image 119" descr="http://www.legion-etrangere.com/images/logo/1re.g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893" y="3724404"/>
            <a:ext cx="546350" cy="6223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roupe 120"/>
          <p:cNvGrpSpPr/>
          <p:nvPr/>
        </p:nvGrpSpPr>
        <p:grpSpPr>
          <a:xfrm>
            <a:off x="463944" y="1559318"/>
            <a:ext cx="2367504" cy="540000"/>
            <a:chOff x="44676" y="1071168"/>
            <a:chExt cx="1249560" cy="419944"/>
          </a:xfrm>
          <a:solidFill>
            <a:srgbClr val="EFE2D1"/>
          </a:solidFill>
          <a:effectLst>
            <a:innerShdw blurRad="114300">
              <a:prstClr val="black"/>
            </a:innerShdw>
          </a:effectLst>
        </p:grpSpPr>
        <p:sp>
          <p:nvSpPr>
            <p:cNvPr id="122" name="Rectangle 121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23" name="Rectangle 122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/>
              <a:r>
                <a:rPr lang="fr-FR" sz="1200" b="1" dirty="0">
                  <a:latin typeface="Marianne" panose="02000000000000000000" pitchFamily="50" charset="0"/>
                </a:rPr>
                <a:t>Groupement de recrutement de la Légion étrangère</a:t>
              </a:r>
            </a:p>
          </p:txBody>
        </p:sp>
      </p:grpSp>
      <p:grpSp>
        <p:nvGrpSpPr>
          <p:cNvPr id="124" name="Groupe 123"/>
          <p:cNvGrpSpPr/>
          <p:nvPr/>
        </p:nvGrpSpPr>
        <p:grpSpPr>
          <a:xfrm>
            <a:off x="463942" y="3710457"/>
            <a:ext cx="2367505" cy="540000"/>
            <a:chOff x="44676" y="1071168"/>
            <a:chExt cx="1249560" cy="419944"/>
          </a:xfrm>
          <a:solidFill>
            <a:srgbClr val="EFE2D1"/>
          </a:solidFill>
          <a:effectLst>
            <a:innerShdw blurRad="114300">
              <a:prstClr val="black"/>
            </a:innerShdw>
          </a:effectLst>
        </p:grpSpPr>
        <p:sp>
          <p:nvSpPr>
            <p:cNvPr id="125" name="Rectangle 124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26" name="Rectangle 125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/>
              <a:r>
                <a:rPr lang="fr-FR" sz="1400" b="1" dirty="0">
                  <a:latin typeface="Marianne" panose="02000000000000000000" pitchFamily="50" charset="0"/>
                </a:rPr>
                <a:t>1</a:t>
              </a:r>
              <a:r>
                <a:rPr lang="fr-FR" sz="1400" b="1" baseline="30000" dirty="0">
                  <a:latin typeface="Marianne" panose="02000000000000000000" pitchFamily="50" charset="0"/>
                </a:rPr>
                <a:t>er</a:t>
              </a:r>
              <a:r>
                <a:rPr lang="fr-FR" sz="1400" b="1" dirty="0">
                  <a:latin typeface="Marianne" panose="02000000000000000000" pitchFamily="50" charset="0"/>
                </a:rPr>
                <a:t> Régiment étranger</a:t>
              </a: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463944" y="2660488"/>
            <a:ext cx="2367504" cy="540000"/>
          </a:xfrm>
          <a:prstGeom prst="rect">
            <a:avLst/>
          </a:prstGeom>
          <a:solidFill>
            <a:srgbClr val="EFE2D1"/>
          </a:solidFill>
          <a:ln>
            <a:solidFill>
              <a:srgbClr val="99663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algn="ctr"/>
            <a:r>
              <a:rPr lang="fr-FR" sz="1400" b="1" dirty="0">
                <a:latin typeface="Marianne" panose="02000000000000000000" pitchFamily="50" charset="0"/>
              </a:rPr>
              <a:t>4</a:t>
            </a:r>
            <a:r>
              <a:rPr lang="fr-FR" sz="1400" b="1" baseline="30000" dirty="0">
                <a:latin typeface="Marianne" panose="02000000000000000000" pitchFamily="50" charset="0"/>
              </a:rPr>
              <a:t>e</a:t>
            </a:r>
            <a:r>
              <a:rPr lang="fr-FR" sz="1400" b="1" dirty="0">
                <a:latin typeface="Marianne" panose="02000000000000000000" pitchFamily="50" charset="0"/>
              </a:rPr>
              <a:t> Régiment étranger</a:t>
            </a:r>
          </a:p>
        </p:txBody>
      </p:sp>
      <p:cxnSp>
        <p:nvCxnSpPr>
          <p:cNvPr id="408" name="Connecteur droit 407"/>
          <p:cNvCxnSpPr>
            <a:endCxn id="447" idx="3"/>
          </p:cNvCxnSpPr>
          <p:nvPr/>
        </p:nvCxnSpPr>
        <p:spPr>
          <a:xfrm flipH="1">
            <a:off x="15071479" y="988566"/>
            <a:ext cx="642183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09" name="Connecteur droit 408"/>
          <p:cNvCxnSpPr/>
          <p:nvPr/>
        </p:nvCxnSpPr>
        <p:spPr>
          <a:xfrm>
            <a:off x="16159587" y="4068272"/>
            <a:ext cx="83008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10" name="Flèche vers le bas 409"/>
          <p:cNvSpPr/>
          <p:nvPr/>
        </p:nvSpPr>
        <p:spPr>
          <a:xfrm rot="10800000" flipH="1" flipV="1">
            <a:off x="16769975" y="1418443"/>
            <a:ext cx="439388" cy="1481053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" name="Rectangle 410"/>
          <p:cNvSpPr/>
          <p:nvPr/>
        </p:nvSpPr>
        <p:spPr>
          <a:xfrm>
            <a:off x="19217594" y="2131837"/>
            <a:ext cx="1404344" cy="51840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dash"/>
            <a:miter lim="800000"/>
          </a:ln>
          <a:effectLst/>
        </p:spPr>
        <p:txBody>
          <a:bodyPr spcFirstLastPara="0" vert="horz" wrap="square" lIns="4763" tIns="4763" rIns="4763" bIns="4763" numCol="1" spcCol="1270" anchor="ctr" anchorCtr="0">
            <a:noAutofit/>
          </a:bodyPr>
          <a:lstStyle/>
          <a:p>
            <a:pPr marL="0" marR="0" lvl="0" indent="0" algn="ctr" defTabSz="3333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Conseiller communication</a:t>
            </a:r>
          </a:p>
        </p:txBody>
      </p:sp>
      <p:grpSp>
        <p:nvGrpSpPr>
          <p:cNvPr id="412" name="Groupe 411"/>
          <p:cNvGrpSpPr/>
          <p:nvPr/>
        </p:nvGrpSpPr>
        <p:grpSpPr>
          <a:xfrm>
            <a:off x="13266295" y="3112160"/>
            <a:ext cx="1572071" cy="621536"/>
            <a:chOff x="-667920" y="903103"/>
            <a:chExt cx="1962156" cy="588009"/>
          </a:xfrm>
          <a:solidFill>
            <a:srgbClr val="FFC000">
              <a:lumMod val="20000"/>
              <a:lumOff val="80000"/>
            </a:srgbClr>
          </a:solidFill>
          <a:effectLst/>
        </p:grpSpPr>
        <p:sp>
          <p:nvSpPr>
            <p:cNvPr id="413" name="Rectangle 412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sp>
        <p:sp>
          <p:nvSpPr>
            <p:cNvPr id="414" name="Rectangle 413"/>
            <p:cNvSpPr/>
            <p:nvPr/>
          </p:nvSpPr>
          <p:spPr>
            <a:xfrm>
              <a:off x="-667920" y="903103"/>
              <a:ext cx="1962156" cy="588009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algn="ctr" defTabSz="4000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Chancellerie</a:t>
              </a:r>
            </a:p>
          </p:txBody>
        </p:sp>
      </p:grpSp>
      <p:grpSp>
        <p:nvGrpSpPr>
          <p:cNvPr id="415" name="Groupe 414"/>
          <p:cNvGrpSpPr/>
          <p:nvPr/>
        </p:nvGrpSpPr>
        <p:grpSpPr>
          <a:xfrm>
            <a:off x="13252800" y="1578536"/>
            <a:ext cx="1572190" cy="756427"/>
            <a:chOff x="1800202" y="0"/>
            <a:chExt cx="839888" cy="419944"/>
          </a:xfrm>
          <a:solidFill>
            <a:srgbClr val="70AD47">
              <a:lumMod val="40000"/>
              <a:lumOff val="60000"/>
            </a:srgbClr>
          </a:solidFill>
          <a:effectLst/>
        </p:grpSpPr>
        <p:sp>
          <p:nvSpPr>
            <p:cNvPr id="416" name="Rectangle 415"/>
            <p:cNvSpPr/>
            <p:nvPr/>
          </p:nvSpPr>
          <p:spPr>
            <a:xfrm>
              <a:off x="1800202" y="0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sp>
        <p:sp>
          <p:nvSpPr>
            <p:cNvPr id="417" name="Rectangle 416"/>
            <p:cNvSpPr/>
            <p:nvPr/>
          </p:nvSpPr>
          <p:spPr>
            <a:xfrm>
              <a:off x="1800202" y="0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algn="ctr" defTabSz="4000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Cabinet</a:t>
              </a:r>
            </a:p>
          </p:txBody>
        </p:sp>
      </p:grpSp>
      <p:grpSp>
        <p:nvGrpSpPr>
          <p:cNvPr id="418" name="Groupe 417"/>
          <p:cNvGrpSpPr/>
          <p:nvPr/>
        </p:nvGrpSpPr>
        <p:grpSpPr>
          <a:xfrm>
            <a:off x="19217594" y="963909"/>
            <a:ext cx="1417045" cy="519260"/>
            <a:chOff x="479113" y="419516"/>
            <a:chExt cx="839888" cy="419944"/>
          </a:xfrm>
          <a:solidFill>
            <a:srgbClr val="70AD47">
              <a:lumMod val="40000"/>
              <a:lumOff val="60000"/>
            </a:srgbClr>
          </a:solidFill>
          <a:effectLst/>
        </p:grpSpPr>
        <p:sp>
          <p:nvSpPr>
            <p:cNvPr id="419" name="Rectangle 418"/>
            <p:cNvSpPr/>
            <p:nvPr/>
          </p:nvSpPr>
          <p:spPr>
            <a:xfrm>
              <a:off x="479113" y="419516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sp>
        <p:sp>
          <p:nvSpPr>
            <p:cNvPr id="420" name="Rectangle 419"/>
            <p:cNvSpPr/>
            <p:nvPr/>
          </p:nvSpPr>
          <p:spPr>
            <a:xfrm>
              <a:off x="479113" y="419516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algn="ctr" defTabSz="4000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Représentant</a:t>
              </a:r>
            </a:p>
            <a:p>
              <a:pPr marL="0" marR="0" lvl="0" indent="0" algn="ctr" defTabSz="4000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SOFF TE</a:t>
              </a:r>
            </a:p>
          </p:txBody>
        </p:sp>
      </p:grpSp>
      <p:grpSp>
        <p:nvGrpSpPr>
          <p:cNvPr id="421" name="Groupe 420"/>
          <p:cNvGrpSpPr/>
          <p:nvPr/>
        </p:nvGrpSpPr>
        <p:grpSpPr>
          <a:xfrm>
            <a:off x="19217594" y="1547284"/>
            <a:ext cx="1404344" cy="519260"/>
            <a:chOff x="479113" y="419516"/>
            <a:chExt cx="839888" cy="419944"/>
          </a:xfrm>
          <a:solidFill>
            <a:srgbClr val="70AD47">
              <a:lumMod val="40000"/>
              <a:lumOff val="60000"/>
            </a:srgbClr>
          </a:solidFill>
          <a:effectLst/>
        </p:grpSpPr>
        <p:sp>
          <p:nvSpPr>
            <p:cNvPr id="422" name="Rectangle 421"/>
            <p:cNvSpPr/>
            <p:nvPr/>
          </p:nvSpPr>
          <p:spPr>
            <a:xfrm>
              <a:off x="479113" y="419516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sp>
        <p:sp>
          <p:nvSpPr>
            <p:cNvPr id="423" name="Rectangle 422"/>
            <p:cNvSpPr/>
            <p:nvPr/>
          </p:nvSpPr>
          <p:spPr>
            <a:xfrm>
              <a:off x="479113" y="419516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algn="ctr" defTabSz="4000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Représentant MDR TE</a:t>
              </a:r>
            </a:p>
          </p:txBody>
        </p:sp>
      </p:grpSp>
      <p:grpSp>
        <p:nvGrpSpPr>
          <p:cNvPr id="424" name="Groupe 423"/>
          <p:cNvGrpSpPr/>
          <p:nvPr/>
        </p:nvGrpSpPr>
        <p:grpSpPr>
          <a:xfrm>
            <a:off x="16215660" y="2945963"/>
            <a:ext cx="1548018" cy="617217"/>
            <a:chOff x="479113" y="419516"/>
            <a:chExt cx="839888" cy="419944"/>
          </a:xfrm>
          <a:solidFill>
            <a:srgbClr val="FFC000">
              <a:lumMod val="20000"/>
              <a:lumOff val="80000"/>
            </a:srgbClr>
          </a:solidFill>
          <a:effectLst/>
        </p:grpSpPr>
        <p:sp>
          <p:nvSpPr>
            <p:cNvPr id="425" name="Rectangle 424"/>
            <p:cNvSpPr/>
            <p:nvPr/>
          </p:nvSpPr>
          <p:spPr>
            <a:xfrm>
              <a:off x="479113" y="419516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sp>
        <p:sp>
          <p:nvSpPr>
            <p:cNvPr id="426" name="Rectangle 425"/>
            <p:cNvSpPr/>
            <p:nvPr/>
          </p:nvSpPr>
          <p:spPr>
            <a:xfrm>
              <a:off x="479113" y="419516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defTabSz="4000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CEM</a:t>
              </a:r>
            </a:p>
          </p:txBody>
        </p:sp>
      </p:grpSp>
      <p:grpSp>
        <p:nvGrpSpPr>
          <p:cNvPr id="427" name="Groupe 426"/>
          <p:cNvGrpSpPr/>
          <p:nvPr/>
        </p:nvGrpSpPr>
        <p:grpSpPr>
          <a:xfrm>
            <a:off x="15027069" y="3803945"/>
            <a:ext cx="1596069" cy="518168"/>
            <a:chOff x="-521968" y="800221"/>
            <a:chExt cx="1816204" cy="690891"/>
          </a:xfrm>
          <a:solidFill>
            <a:srgbClr val="FFC000">
              <a:lumMod val="20000"/>
              <a:lumOff val="80000"/>
            </a:srgbClr>
          </a:solidFill>
          <a:effectLst/>
        </p:grpSpPr>
        <p:sp>
          <p:nvSpPr>
            <p:cNvPr id="428" name="Rectangle 427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sp>
        <p:sp>
          <p:nvSpPr>
            <p:cNvPr id="429" name="Rectangle 428"/>
            <p:cNvSpPr/>
            <p:nvPr/>
          </p:nvSpPr>
          <p:spPr>
            <a:xfrm>
              <a:off x="-521968" y="800221"/>
              <a:ext cx="1816204" cy="690891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defTabSz="4000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S/CEM</a:t>
              </a:r>
            </a:p>
          </p:txBody>
        </p:sp>
      </p:grpSp>
      <p:grpSp>
        <p:nvGrpSpPr>
          <p:cNvPr id="430" name="Groupe 429"/>
          <p:cNvGrpSpPr/>
          <p:nvPr/>
        </p:nvGrpSpPr>
        <p:grpSpPr>
          <a:xfrm>
            <a:off x="12379911" y="5281270"/>
            <a:ext cx="1581151" cy="576000"/>
            <a:chOff x="44676" y="1071168"/>
            <a:chExt cx="1249560" cy="419944"/>
          </a:xfrm>
          <a:solidFill>
            <a:srgbClr val="FFC000">
              <a:lumMod val="20000"/>
              <a:lumOff val="80000"/>
            </a:srgbClr>
          </a:solidFill>
          <a:effectLst/>
        </p:grpSpPr>
        <p:sp>
          <p:nvSpPr>
            <p:cNvPr id="431" name="Rectangle 430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sp>
        <p:sp>
          <p:nvSpPr>
            <p:cNvPr id="432" name="Rectangle 431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defTabSz="4000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DRHLE</a:t>
              </a:r>
            </a:p>
          </p:txBody>
        </p:sp>
      </p:grpSp>
      <p:grpSp>
        <p:nvGrpSpPr>
          <p:cNvPr id="433" name="Groupe 432"/>
          <p:cNvGrpSpPr/>
          <p:nvPr/>
        </p:nvGrpSpPr>
        <p:grpSpPr>
          <a:xfrm>
            <a:off x="14979071" y="5281270"/>
            <a:ext cx="1800000" cy="576000"/>
            <a:chOff x="44676" y="1071168"/>
            <a:chExt cx="1249560" cy="419944"/>
          </a:xfrm>
          <a:solidFill>
            <a:srgbClr val="FFC000">
              <a:lumMod val="20000"/>
              <a:lumOff val="80000"/>
            </a:srgbClr>
          </a:solidFill>
          <a:effectLst/>
        </p:grpSpPr>
        <p:sp>
          <p:nvSpPr>
            <p:cNvPr id="434" name="Rectangle 433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sp>
        <p:sp>
          <p:nvSpPr>
            <p:cNvPr id="435" name="Rectangle 434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defTabSz="4000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DSPLE</a:t>
              </a:r>
            </a:p>
          </p:txBody>
        </p:sp>
      </p:grpSp>
      <p:sp>
        <p:nvSpPr>
          <p:cNvPr id="436" name="Rectangle 435"/>
          <p:cNvSpPr/>
          <p:nvPr/>
        </p:nvSpPr>
        <p:spPr>
          <a:xfrm>
            <a:off x="20215212" y="5281270"/>
            <a:ext cx="1800000" cy="57600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</p:sp>
      <p:sp>
        <p:nvSpPr>
          <p:cNvPr id="437" name="Rectangle 436"/>
          <p:cNvSpPr/>
          <p:nvPr/>
        </p:nvSpPr>
        <p:spPr>
          <a:xfrm>
            <a:off x="20215212" y="5281270"/>
            <a:ext cx="1800000" cy="57600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marR="0" lvl="0" indent="0" defTabSz="4000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DRPLE</a:t>
            </a:r>
          </a:p>
        </p:txBody>
      </p:sp>
      <p:grpSp>
        <p:nvGrpSpPr>
          <p:cNvPr id="438" name="Groupe 437"/>
          <p:cNvGrpSpPr/>
          <p:nvPr/>
        </p:nvGrpSpPr>
        <p:grpSpPr>
          <a:xfrm>
            <a:off x="17516603" y="5290547"/>
            <a:ext cx="1800000" cy="576000"/>
            <a:chOff x="44676" y="1071168"/>
            <a:chExt cx="1249560" cy="419944"/>
          </a:xfrm>
          <a:solidFill>
            <a:srgbClr val="FFC000">
              <a:lumMod val="20000"/>
              <a:lumOff val="80000"/>
            </a:srgbClr>
          </a:solidFill>
          <a:effectLst/>
        </p:grpSpPr>
        <p:sp>
          <p:nvSpPr>
            <p:cNvPr id="439" name="Rectangle 438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sp>
        <p:sp>
          <p:nvSpPr>
            <p:cNvPr id="440" name="Rectangle 439"/>
            <p:cNvSpPr/>
            <p:nvPr/>
          </p:nvSpPr>
          <p:spPr>
            <a:xfrm>
              <a:off x="44676" y="1071168"/>
              <a:ext cx="1249560" cy="419944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defTabSz="4000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DELE</a:t>
              </a:r>
            </a:p>
          </p:txBody>
        </p:sp>
      </p:grpSp>
      <p:grpSp>
        <p:nvGrpSpPr>
          <p:cNvPr id="441" name="Groupe 440"/>
          <p:cNvGrpSpPr/>
          <p:nvPr/>
        </p:nvGrpSpPr>
        <p:grpSpPr>
          <a:xfrm>
            <a:off x="15567915" y="382556"/>
            <a:ext cx="2843508" cy="989421"/>
            <a:chOff x="1565202" y="0"/>
            <a:chExt cx="1554591" cy="419944"/>
          </a:xfrm>
          <a:solidFill>
            <a:srgbClr val="70AD47">
              <a:lumMod val="40000"/>
              <a:lumOff val="60000"/>
            </a:srgbClr>
          </a:solidFill>
          <a:effectLst/>
        </p:grpSpPr>
        <p:sp>
          <p:nvSpPr>
            <p:cNvPr id="442" name="Rectangle 441"/>
            <p:cNvSpPr/>
            <p:nvPr/>
          </p:nvSpPr>
          <p:spPr>
            <a:xfrm>
              <a:off x="1565202" y="0"/>
              <a:ext cx="1554591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sp>
        <p:sp>
          <p:nvSpPr>
            <p:cNvPr id="443" name="Rectangle 442"/>
            <p:cNvSpPr/>
            <p:nvPr/>
          </p:nvSpPr>
          <p:spPr>
            <a:xfrm>
              <a:off x="1565202" y="0"/>
              <a:ext cx="1554591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spcFirstLastPara="0" vert="horz" wrap="square" lIns="8573" tIns="8573" rIns="8573" bIns="8573" numCol="1" spcCol="1270" anchor="ctr" anchorCtr="0">
              <a:noAutofit/>
            </a:bodyPr>
            <a:lstStyle/>
            <a:p>
              <a:pPr marL="0" marR="0" lvl="0" indent="0" algn="ctr" defTabSz="60007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COMLE</a:t>
              </a:r>
            </a:p>
          </p:txBody>
        </p:sp>
      </p:grpSp>
      <p:grpSp>
        <p:nvGrpSpPr>
          <p:cNvPr id="444" name="Groupe 443"/>
          <p:cNvGrpSpPr/>
          <p:nvPr/>
        </p:nvGrpSpPr>
        <p:grpSpPr>
          <a:xfrm>
            <a:off x="20711996" y="384205"/>
            <a:ext cx="1404345" cy="518400"/>
            <a:chOff x="2670083" y="263070"/>
            <a:chExt cx="839888" cy="419944"/>
          </a:xfrm>
          <a:solidFill>
            <a:srgbClr val="70AD47">
              <a:lumMod val="40000"/>
              <a:lumOff val="60000"/>
            </a:srgbClr>
          </a:solidFill>
          <a:effectLst/>
        </p:grpSpPr>
        <p:sp>
          <p:nvSpPr>
            <p:cNvPr id="445" name="Rectangle 444"/>
            <p:cNvSpPr/>
            <p:nvPr/>
          </p:nvSpPr>
          <p:spPr>
            <a:xfrm>
              <a:off x="2670083" y="263070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sp>
        <p:sp>
          <p:nvSpPr>
            <p:cNvPr id="446" name="Rectangle 445"/>
            <p:cNvSpPr/>
            <p:nvPr/>
          </p:nvSpPr>
          <p:spPr>
            <a:xfrm>
              <a:off x="2670083" y="263070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spcFirstLastPara="0" vert="horz" wrap="square" lIns="4763" tIns="4763" rIns="4763" bIns="4763" numCol="1" spcCol="1270" anchor="ctr" anchorCtr="0">
              <a:noAutofit/>
            </a:bodyPr>
            <a:lstStyle/>
            <a:p>
              <a:pPr marL="0" marR="0" lvl="0" indent="0" algn="ctr" defTabSz="3333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Conseiller santé</a:t>
              </a:r>
            </a:p>
          </p:txBody>
        </p:sp>
      </p:grpSp>
      <p:sp>
        <p:nvSpPr>
          <p:cNvPr id="447" name="Rectangle 446"/>
          <p:cNvSpPr/>
          <p:nvPr/>
        </p:nvSpPr>
        <p:spPr>
          <a:xfrm>
            <a:off x="13301235" y="685014"/>
            <a:ext cx="1770244" cy="607103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marL="0" marR="0" lvl="0" indent="0" algn="ctr" defTabSz="60007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COLADJ	</a:t>
            </a:r>
          </a:p>
        </p:txBody>
      </p:sp>
      <p:cxnSp>
        <p:nvCxnSpPr>
          <p:cNvPr id="448" name="Connecteur droit 447"/>
          <p:cNvCxnSpPr>
            <a:stCxn id="426" idx="2"/>
          </p:cNvCxnSpPr>
          <p:nvPr/>
        </p:nvCxnSpPr>
        <p:spPr>
          <a:xfrm flipH="1">
            <a:off x="16989667" y="3563180"/>
            <a:ext cx="2" cy="1216139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49" name="Rectangle 448"/>
          <p:cNvSpPr/>
          <p:nvPr/>
        </p:nvSpPr>
        <p:spPr>
          <a:xfrm>
            <a:off x="20706061" y="1547504"/>
            <a:ext cx="1404344" cy="51840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dash"/>
            <a:miter lim="800000"/>
          </a:ln>
          <a:effectLst/>
        </p:spPr>
        <p:txBody>
          <a:bodyPr spcFirstLastPara="0" vert="horz" wrap="square" lIns="4763" tIns="4763" rIns="4763" bIns="4763" numCol="1" spcCol="1270" anchor="ctr" anchorCtr="0">
            <a:noAutofit/>
          </a:bodyPr>
          <a:lstStyle/>
          <a:p>
            <a:pPr marL="0" marR="0" lvl="0" indent="0" algn="ctr" defTabSz="3333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Conseiller juridique</a:t>
            </a:r>
          </a:p>
        </p:txBody>
      </p:sp>
      <p:sp>
        <p:nvSpPr>
          <p:cNvPr id="450" name="Rectangle 449"/>
          <p:cNvSpPr/>
          <p:nvPr/>
        </p:nvSpPr>
        <p:spPr>
          <a:xfrm>
            <a:off x="20706061" y="2130669"/>
            <a:ext cx="1404344" cy="51840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dash"/>
            <a:miter lim="800000"/>
          </a:ln>
          <a:effectLst/>
        </p:spPr>
        <p:txBody>
          <a:bodyPr spcFirstLastPara="0" vert="horz" wrap="square" lIns="4763" tIns="4763" rIns="4763" bIns="4763" numCol="1" spcCol="1270" anchor="ctr" anchorCtr="0">
            <a:noAutofit/>
          </a:bodyPr>
          <a:lstStyle/>
          <a:p>
            <a:pPr marL="0" marR="0" lvl="0" indent="0" algn="ctr" defTabSz="3333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Conseiller soutien commun</a:t>
            </a:r>
          </a:p>
        </p:txBody>
      </p:sp>
      <p:grpSp>
        <p:nvGrpSpPr>
          <p:cNvPr id="451" name="Groupe 450"/>
          <p:cNvGrpSpPr/>
          <p:nvPr/>
        </p:nvGrpSpPr>
        <p:grpSpPr>
          <a:xfrm>
            <a:off x="20711996" y="964339"/>
            <a:ext cx="1404345" cy="518400"/>
            <a:chOff x="2670083" y="263070"/>
            <a:chExt cx="839888" cy="419944"/>
          </a:xfrm>
          <a:solidFill>
            <a:srgbClr val="70AD47">
              <a:lumMod val="40000"/>
              <a:lumOff val="60000"/>
            </a:srgbClr>
          </a:solidFill>
          <a:effectLst/>
        </p:grpSpPr>
        <p:sp>
          <p:nvSpPr>
            <p:cNvPr id="452" name="Rectangle 451"/>
            <p:cNvSpPr/>
            <p:nvPr/>
          </p:nvSpPr>
          <p:spPr>
            <a:xfrm>
              <a:off x="2670083" y="263070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sp>
        <p:sp>
          <p:nvSpPr>
            <p:cNvPr id="453" name="Rectangle 452"/>
            <p:cNvSpPr/>
            <p:nvPr/>
          </p:nvSpPr>
          <p:spPr>
            <a:xfrm>
              <a:off x="2670083" y="263070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spcFirstLastPara="0" vert="horz" wrap="square" lIns="4763" tIns="4763" rIns="4763" bIns="4763" numCol="1" spcCol="1270" anchor="ctr" anchorCtr="0">
              <a:noAutofit/>
            </a:bodyPr>
            <a:lstStyle/>
            <a:p>
              <a:pPr marL="0" marR="0" lvl="0" indent="0" algn="ctr" defTabSz="3333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OAR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4" name="Groupe 453"/>
          <p:cNvGrpSpPr/>
          <p:nvPr/>
        </p:nvGrpSpPr>
        <p:grpSpPr>
          <a:xfrm>
            <a:off x="19223945" y="384205"/>
            <a:ext cx="1404344" cy="518400"/>
            <a:chOff x="479113" y="419516"/>
            <a:chExt cx="839888" cy="419944"/>
          </a:xfrm>
          <a:solidFill>
            <a:srgbClr val="70AD47">
              <a:lumMod val="40000"/>
              <a:lumOff val="60000"/>
            </a:srgbClr>
          </a:solidFill>
          <a:effectLst/>
        </p:grpSpPr>
        <p:sp>
          <p:nvSpPr>
            <p:cNvPr id="455" name="Rectangle 454"/>
            <p:cNvSpPr/>
            <p:nvPr/>
          </p:nvSpPr>
          <p:spPr>
            <a:xfrm>
              <a:off x="479113" y="419516"/>
              <a:ext cx="839888" cy="419944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sp>
        <p:sp>
          <p:nvSpPr>
            <p:cNvPr id="456" name="Rectangle 455"/>
            <p:cNvSpPr/>
            <p:nvPr/>
          </p:nvSpPr>
          <p:spPr>
            <a:xfrm>
              <a:off x="479113" y="419516"/>
              <a:ext cx="839888" cy="419944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70AD47"/>
              </a:solidFill>
              <a:prstDash val="dash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0" vert="horz" wrap="square" lIns="4763" tIns="4763" rIns="4763" bIns="4763" numCol="1" spcCol="1270" anchor="ctr" anchorCtr="0">
              <a:noAutofit/>
            </a:bodyPr>
            <a:lstStyle/>
            <a:p>
              <a:pPr marL="0" marR="0" lvl="0" indent="0" algn="ctr" defTabSz="3333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Représentant</a:t>
              </a:r>
            </a:p>
            <a:p>
              <a:pPr marL="0" marR="0" lvl="0" indent="0" algn="ctr" defTabSz="3333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OFF TE</a:t>
              </a:r>
            </a:p>
          </p:txBody>
        </p:sp>
      </p:grpSp>
      <p:cxnSp>
        <p:nvCxnSpPr>
          <p:cNvPr id="457" name="Connecteur droit 456"/>
          <p:cNvCxnSpPr/>
          <p:nvPr/>
        </p:nvCxnSpPr>
        <p:spPr>
          <a:xfrm flipH="1">
            <a:off x="13157350" y="4772582"/>
            <a:ext cx="7954400" cy="6737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58" name="Connecteur droit 457"/>
          <p:cNvCxnSpPr/>
          <p:nvPr/>
        </p:nvCxnSpPr>
        <p:spPr>
          <a:xfrm>
            <a:off x="16989668" y="4070289"/>
            <a:ext cx="83008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59" name="Connecteur droit 458"/>
          <p:cNvCxnSpPr>
            <a:endCxn id="432" idx="0"/>
          </p:cNvCxnSpPr>
          <p:nvPr/>
        </p:nvCxnSpPr>
        <p:spPr>
          <a:xfrm>
            <a:off x="13164813" y="4779319"/>
            <a:ext cx="5674" cy="501951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60" name="Connecteur droit 459"/>
          <p:cNvCxnSpPr>
            <a:endCxn id="435" idx="0"/>
          </p:cNvCxnSpPr>
          <p:nvPr/>
        </p:nvCxnSpPr>
        <p:spPr>
          <a:xfrm>
            <a:off x="15869485" y="4799104"/>
            <a:ext cx="9586" cy="482166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61" name="Connecteur droit 460"/>
          <p:cNvCxnSpPr>
            <a:endCxn id="440" idx="0"/>
          </p:cNvCxnSpPr>
          <p:nvPr/>
        </p:nvCxnSpPr>
        <p:spPr>
          <a:xfrm>
            <a:off x="18407017" y="4779319"/>
            <a:ext cx="9586" cy="51122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62" name="Connecteur droit 461"/>
          <p:cNvCxnSpPr>
            <a:endCxn id="437" idx="0"/>
          </p:cNvCxnSpPr>
          <p:nvPr/>
        </p:nvCxnSpPr>
        <p:spPr>
          <a:xfrm>
            <a:off x="21111750" y="4779319"/>
            <a:ext cx="3462" cy="501951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63" name="Connecteur droit 462"/>
          <p:cNvCxnSpPr>
            <a:endCxn id="417" idx="3"/>
          </p:cNvCxnSpPr>
          <p:nvPr/>
        </p:nvCxnSpPr>
        <p:spPr>
          <a:xfrm flipH="1">
            <a:off x="14824990" y="1956749"/>
            <a:ext cx="1049288" cy="1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64" name="Connecteur droit 463"/>
          <p:cNvCxnSpPr/>
          <p:nvPr/>
        </p:nvCxnSpPr>
        <p:spPr>
          <a:xfrm flipH="1">
            <a:off x="14838366" y="3240805"/>
            <a:ext cx="1040705" cy="2206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65" name="Connecteur droit 464"/>
          <p:cNvCxnSpPr/>
          <p:nvPr/>
        </p:nvCxnSpPr>
        <p:spPr>
          <a:xfrm flipH="1">
            <a:off x="15879071" y="1371977"/>
            <a:ext cx="2" cy="186882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66" name="Rectangle 465"/>
          <p:cNvSpPr/>
          <p:nvPr/>
        </p:nvSpPr>
        <p:spPr>
          <a:xfrm>
            <a:off x="17356198" y="3762271"/>
            <a:ext cx="1506103" cy="584807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marR="0" lvl="0" indent="0" defTabSz="4000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BEPS</a:t>
            </a:r>
          </a:p>
        </p:txBody>
      </p:sp>
      <p:cxnSp>
        <p:nvCxnSpPr>
          <p:cNvPr id="467" name="Connecteur droit 466"/>
          <p:cNvCxnSpPr/>
          <p:nvPr/>
        </p:nvCxnSpPr>
        <p:spPr>
          <a:xfrm flipH="1">
            <a:off x="14838366" y="3506508"/>
            <a:ext cx="1377294" cy="1101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pic>
        <p:nvPicPr>
          <p:cNvPr id="468" name="Image 4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809" y="590142"/>
            <a:ext cx="547964" cy="547964"/>
          </a:xfrm>
          <a:prstGeom prst="rect">
            <a:avLst/>
          </a:prstGeom>
          <a:effectLst/>
        </p:spPr>
      </p:pic>
      <p:pic>
        <p:nvPicPr>
          <p:cNvPr id="469" name="Image 468"/>
          <p:cNvPicPr>
            <a:picLocks noChangeAspect="1"/>
          </p:cNvPicPr>
          <p:nvPr/>
        </p:nvPicPr>
        <p:blipFill rotWithShape="1">
          <a:blip r:embed="rId8"/>
          <a:srcRect l="47309" t="21667" r="47726" b="51851"/>
          <a:stretch/>
        </p:blipFill>
        <p:spPr>
          <a:xfrm>
            <a:off x="14439211" y="796162"/>
            <a:ext cx="393776" cy="393776"/>
          </a:xfrm>
          <a:prstGeom prst="rect">
            <a:avLst/>
          </a:prstGeom>
          <a:effectLst/>
        </p:spPr>
      </p:pic>
      <p:pic>
        <p:nvPicPr>
          <p:cNvPr id="470" name="Image 469"/>
          <p:cNvPicPr>
            <a:picLocks noChangeAspect="1"/>
          </p:cNvPicPr>
          <p:nvPr/>
        </p:nvPicPr>
        <p:blipFill rotWithShape="1">
          <a:blip r:embed="rId8"/>
          <a:srcRect l="47309" t="21667" r="47726" b="51851"/>
          <a:stretch/>
        </p:blipFill>
        <p:spPr>
          <a:xfrm>
            <a:off x="17122827" y="3053755"/>
            <a:ext cx="393776" cy="393776"/>
          </a:xfrm>
          <a:prstGeom prst="rect">
            <a:avLst/>
          </a:prstGeom>
          <a:effectLst/>
        </p:spPr>
      </p:pic>
      <p:pic>
        <p:nvPicPr>
          <p:cNvPr id="471" name="Image 470"/>
          <p:cNvPicPr>
            <a:picLocks noChangeAspect="1"/>
          </p:cNvPicPr>
          <p:nvPr/>
        </p:nvPicPr>
        <p:blipFill rotWithShape="1">
          <a:blip r:embed="rId9"/>
          <a:srcRect l="45070" t="27408" r="45069" b="20370"/>
          <a:stretch/>
        </p:blipFill>
        <p:spPr>
          <a:xfrm>
            <a:off x="13351125" y="5341632"/>
            <a:ext cx="458505" cy="455276"/>
          </a:xfrm>
          <a:prstGeom prst="rect">
            <a:avLst/>
          </a:prstGeom>
          <a:effectLst/>
        </p:spPr>
      </p:pic>
      <p:pic>
        <p:nvPicPr>
          <p:cNvPr id="472" name="Image 471"/>
          <p:cNvPicPr>
            <a:picLocks noChangeAspect="1"/>
          </p:cNvPicPr>
          <p:nvPr/>
        </p:nvPicPr>
        <p:blipFill rotWithShape="1">
          <a:blip r:embed="rId9"/>
          <a:srcRect l="45070" t="27408" r="45069" b="20370"/>
          <a:stretch/>
        </p:blipFill>
        <p:spPr>
          <a:xfrm>
            <a:off x="16159489" y="5362929"/>
            <a:ext cx="458505" cy="455276"/>
          </a:xfrm>
          <a:prstGeom prst="rect">
            <a:avLst/>
          </a:prstGeom>
          <a:effectLst/>
        </p:spPr>
      </p:pic>
      <p:pic>
        <p:nvPicPr>
          <p:cNvPr id="473" name="Image 472"/>
          <p:cNvPicPr>
            <a:picLocks noChangeAspect="1"/>
          </p:cNvPicPr>
          <p:nvPr/>
        </p:nvPicPr>
        <p:blipFill rotWithShape="1">
          <a:blip r:embed="rId9"/>
          <a:srcRect l="45070" t="27408" r="45069" b="20370"/>
          <a:stretch/>
        </p:blipFill>
        <p:spPr>
          <a:xfrm>
            <a:off x="18577680" y="5350909"/>
            <a:ext cx="458505" cy="455276"/>
          </a:xfrm>
          <a:prstGeom prst="rect">
            <a:avLst/>
          </a:prstGeom>
          <a:effectLst/>
        </p:spPr>
      </p:pic>
      <p:pic>
        <p:nvPicPr>
          <p:cNvPr id="474" name="Image 473"/>
          <p:cNvPicPr>
            <a:picLocks noChangeAspect="1"/>
          </p:cNvPicPr>
          <p:nvPr/>
        </p:nvPicPr>
        <p:blipFill rotWithShape="1">
          <a:blip r:embed="rId9"/>
          <a:srcRect l="45070" t="27408" r="45069" b="20370"/>
          <a:stretch/>
        </p:blipFill>
        <p:spPr>
          <a:xfrm>
            <a:off x="21282780" y="5350909"/>
            <a:ext cx="458505" cy="455276"/>
          </a:xfrm>
          <a:prstGeom prst="rect">
            <a:avLst/>
          </a:prstGeom>
          <a:effectLst/>
        </p:spPr>
      </p:pic>
      <p:pic>
        <p:nvPicPr>
          <p:cNvPr id="475" name="Image 474"/>
          <p:cNvPicPr>
            <a:picLocks noChangeAspect="1"/>
          </p:cNvPicPr>
          <p:nvPr/>
        </p:nvPicPr>
        <p:blipFill rotWithShape="1">
          <a:blip r:embed="rId9"/>
          <a:srcRect l="45070" t="27408" r="45069" b="20370"/>
          <a:stretch/>
        </p:blipFill>
        <p:spPr>
          <a:xfrm>
            <a:off x="18227225" y="3828264"/>
            <a:ext cx="458505" cy="455276"/>
          </a:xfrm>
          <a:prstGeom prst="rect">
            <a:avLst/>
          </a:prstGeom>
          <a:effectLst/>
        </p:spPr>
      </p:pic>
      <p:pic>
        <p:nvPicPr>
          <p:cNvPr id="476" name="Image 475"/>
          <p:cNvPicPr>
            <a:picLocks noChangeAspect="1"/>
          </p:cNvPicPr>
          <p:nvPr/>
        </p:nvPicPr>
        <p:blipFill rotWithShape="1">
          <a:blip r:embed="rId9"/>
          <a:srcRect l="45070" t="27408" r="45069" b="20370"/>
          <a:stretch/>
        </p:blipFill>
        <p:spPr>
          <a:xfrm>
            <a:off x="15950702" y="3830682"/>
            <a:ext cx="458505" cy="455276"/>
          </a:xfrm>
          <a:prstGeom prst="rect">
            <a:avLst/>
          </a:prstGeom>
          <a:effectLst/>
        </p:spPr>
      </p:pic>
      <p:cxnSp>
        <p:nvCxnSpPr>
          <p:cNvPr id="477" name="Connecteur droit 476"/>
          <p:cNvCxnSpPr/>
          <p:nvPr/>
        </p:nvCxnSpPr>
        <p:spPr>
          <a:xfrm flipH="1">
            <a:off x="18456477" y="685014"/>
            <a:ext cx="642183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697510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Résultat de recherche d'images pour &quot;maison du légionnaire aurio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Ressources humaines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883" y="2141846"/>
            <a:ext cx="7520473" cy="2561086"/>
          </a:xfrm>
          <a:prstGeom prst="rect">
            <a:avLst/>
          </a:prstGeom>
          <a:noFill/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285750" lvl="2" indent="-28575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Administration du personnel servant à titre étranger</a:t>
            </a:r>
          </a:p>
          <a:p>
            <a:pPr marL="285750" lvl="2" indent="-28575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Réalisation des effectifs</a:t>
            </a:r>
          </a:p>
          <a:p>
            <a:pPr marL="285750" lvl="2" indent="-28575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Accompagnement pour titre de séjour et naturalisation</a:t>
            </a:r>
          </a:p>
          <a:p>
            <a:pPr marL="285750" lvl="2" indent="-28575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Gestion des dossiers des étrangers rayés des contrôles</a:t>
            </a:r>
          </a:p>
          <a:p>
            <a:pPr marL="285750" lvl="2" indent="-28575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Reconversion et aide au reclassement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fr-FR" altLang="fr-FR" dirty="0">
              <a:solidFill>
                <a:prstClr val="black"/>
              </a:solidFill>
              <a:latin typeface="Marianne" panose="02000000000000000000" pitchFamily="50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519" y="3675281"/>
            <a:ext cx="3495100" cy="2330066"/>
          </a:xfrm>
          <a:prstGeom prst="rect">
            <a:avLst/>
          </a:prstGeom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518" y="1092322"/>
            <a:ext cx="3495101" cy="233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80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Résultat de recherche d'images pour &quot;maison du légionnaire aurio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497" y="3105252"/>
            <a:ext cx="2428515" cy="1617905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Rayonnement et patrimoine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3675" y="3105252"/>
            <a:ext cx="2432650" cy="16179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7136" y="1081215"/>
            <a:ext cx="11216722" cy="1537344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Transmission esprit de corps, sens du devoir, honneur et fidélité, discipline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Entretien traditions, garde des emblèmes, conservation archives, pièces historiques, documents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Préservation, protection et exploitation du patrimoine matériel et immatériel de la Légion</a:t>
            </a:r>
          </a:p>
          <a:p>
            <a:pPr marL="285750" lvl="2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/>
                </a:solidFill>
                <a:latin typeface="Marianne" panose="02000000000000000000" pitchFamily="50" charset="0"/>
              </a:rPr>
              <a:t>Rayonnement de la Légion étrangère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982" y="3092157"/>
            <a:ext cx="2428568" cy="16190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51" y="3105252"/>
            <a:ext cx="2444591" cy="16310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31180" y="5184800"/>
            <a:ext cx="8318276" cy="1132618"/>
          </a:xfrm>
          <a:prstGeom prst="rect">
            <a:avLst/>
          </a:prstGeom>
          <a:noFill/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fr-FR" altLang="fr-FR" sz="1600" u="sng" dirty="0">
                <a:solidFill>
                  <a:prstClr val="black"/>
                </a:solidFill>
                <a:latin typeface="Marianne" panose="02000000000000000000" pitchFamily="50" charset="0"/>
              </a:rPr>
              <a:t>Plusieurs projets en cours :</a:t>
            </a:r>
          </a:p>
          <a:p>
            <a:pPr marL="285750" lvl="2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prstClr val="black"/>
                </a:solidFill>
                <a:latin typeface="Marianne" panose="02000000000000000000" pitchFamily="50" charset="0"/>
              </a:rPr>
              <a:t>Restauration du musée de l’uniforme légionnaire à Puyloubier (en cours)</a:t>
            </a:r>
          </a:p>
          <a:p>
            <a:pPr marL="285750" lvl="2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prstClr val="black"/>
                </a:solidFill>
                <a:latin typeface="Marianne" panose="02000000000000000000" pitchFamily="50" charset="0"/>
              </a:rPr>
              <a:t>Préparation des 200 ans de la Légion étrangère (2031)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99" y="3105252"/>
            <a:ext cx="2408925" cy="160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12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27" y="3763069"/>
            <a:ext cx="3323058" cy="1687491"/>
          </a:xfrm>
          <a:prstGeom prst="rect">
            <a:avLst/>
          </a:prstGeom>
        </p:spPr>
      </p:pic>
      <p:sp>
        <p:nvSpPr>
          <p:cNvPr id="4" name="AutoShape 6" descr="Résultat de recherche d'images pour &quot;maison du légionnaire aurio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/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Entraide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2829" y="1361525"/>
            <a:ext cx="4813175" cy="1837426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2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prstClr val="black"/>
                </a:solidFill>
                <a:latin typeface="Marianne" panose="02000000000000000000" pitchFamily="50" charset="0"/>
              </a:rPr>
              <a:t>Mesures tendant au maintien du moral</a:t>
            </a:r>
          </a:p>
          <a:p>
            <a:pPr marL="285750" lvl="2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prstClr val="black"/>
                </a:solidFill>
                <a:latin typeface="Marianne" panose="02000000000000000000" pitchFamily="50" charset="0"/>
              </a:rPr>
              <a:t>Condition du personnel et solidarité</a:t>
            </a:r>
          </a:p>
          <a:p>
            <a:pPr marL="285750" lvl="2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prstClr val="black"/>
                </a:solidFill>
                <a:latin typeface="Marianne" panose="02000000000000000000" pitchFamily="50" charset="0"/>
              </a:rPr>
              <a:t>Action sociale au profit des militaires, anciens et familles</a:t>
            </a:r>
          </a:p>
          <a:p>
            <a:pPr marL="285750" lvl="2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prstClr val="black"/>
                </a:solidFill>
                <a:latin typeface="Marianne" panose="02000000000000000000" pitchFamily="50" charset="0"/>
              </a:rPr>
              <a:t>Lien avec les amicales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4626" y="5720727"/>
            <a:ext cx="7199573" cy="645461"/>
          </a:xfrm>
          <a:prstGeom prst="rect">
            <a:avLst/>
          </a:prstGeom>
          <a:solidFill>
            <a:srgbClr val="FFFFCC"/>
          </a:solidFill>
          <a:ln w="28575">
            <a:solidFill>
              <a:srgbClr val="92131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>
              <a:defRPr/>
            </a:pPr>
            <a:r>
              <a:rPr lang="fr-FR" altLang="fr-FR" sz="1600" b="1" dirty="0">
                <a:solidFill>
                  <a:prstClr val="black"/>
                </a:solidFill>
                <a:latin typeface="Marianne" panose="02000000000000000000" pitchFamily="50" charset="0"/>
              </a:rPr>
              <a:t>Un modèle global d’entraide pour garantir la cohésion de la Légion</a:t>
            </a:r>
          </a:p>
        </p:txBody>
      </p:sp>
      <p:pic>
        <p:nvPicPr>
          <p:cNvPr id="17" name="Picture 3" descr="F:\Archives\Archive photos\1RE\CPLEM\CPLEM 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7489" y="3755646"/>
            <a:ext cx="2428515" cy="167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ROUP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10"/>
          <a:stretch/>
        </p:blipFill>
        <p:spPr bwMode="auto">
          <a:xfrm>
            <a:off x="25198" y="3755646"/>
            <a:ext cx="2423560" cy="170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126004" y="5059777"/>
            <a:ext cx="1410511" cy="447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latin typeface="Marianne" panose="02000000000000000000" pitchFamily="50" charset="0"/>
              </a:rPr>
              <a:t>Puyloubier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48758" y="5059777"/>
            <a:ext cx="1810110" cy="447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latin typeface="Marianne" panose="02000000000000000000" pitchFamily="50" charset="0"/>
              </a:rPr>
              <a:t>La</a:t>
            </a:r>
            <a:r>
              <a:rPr lang="fr-FR" sz="1600" b="1" dirty="0">
                <a:latin typeface="Marianne" panose="02000000000000000000" pitchFamily="50" charset="0"/>
              </a:rPr>
              <a:t> </a:t>
            </a:r>
            <a:r>
              <a:rPr lang="fr-FR" sz="1200" b="1" dirty="0">
                <a:latin typeface="Marianne" panose="02000000000000000000" pitchFamily="50" charset="0"/>
              </a:rPr>
              <a:t>Malmousque</a:t>
            </a:r>
            <a:endParaRPr lang="fr-FR" sz="1600" b="1" dirty="0">
              <a:latin typeface="Marianne" panose="02000000000000000000" pitchFamily="50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133" y="3772185"/>
            <a:ext cx="3391706" cy="16788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70634" y="5028221"/>
            <a:ext cx="1410511" cy="447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latin typeface="Marianne" panose="02000000000000000000" pitchFamily="50" charset="0"/>
              </a:rPr>
              <a:t>Auriol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6341" y="1263015"/>
            <a:ext cx="2567637" cy="1723549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fr-FR" altLang="fr-FR" sz="1600" u="sng" dirty="0">
                <a:solidFill>
                  <a:prstClr val="black"/>
                </a:solidFill>
                <a:latin typeface="Marianne" panose="02000000000000000000" pitchFamily="50" charset="0"/>
              </a:rPr>
              <a:t>Deux projets majeurs :</a:t>
            </a:r>
          </a:p>
          <a:p>
            <a:pPr marL="285750" lvl="2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prstClr val="black"/>
                </a:solidFill>
                <a:latin typeface="Marianne" panose="02000000000000000000" pitchFamily="50" charset="0"/>
              </a:rPr>
              <a:t>Infirmerie de l’IILE à Puyloubier</a:t>
            </a:r>
          </a:p>
          <a:p>
            <a:pPr marL="285750" lvl="2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prstClr val="black"/>
                </a:solidFill>
                <a:latin typeface="Marianne" panose="02000000000000000000" pitchFamily="50" charset="0"/>
              </a:rPr>
              <a:t>Reprise par le FELE de la maison d’Auriol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7"/>
          <a:srcRect l="33751" r="33749"/>
          <a:stretch/>
        </p:blipFill>
        <p:spPr>
          <a:xfrm>
            <a:off x="8514316" y="1029283"/>
            <a:ext cx="3557227" cy="2052245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5126004" y="902876"/>
            <a:ext cx="0" cy="2443828"/>
          </a:xfrm>
          <a:prstGeom prst="line">
            <a:avLst/>
          </a:prstGeom>
          <a:ln w="38100">
            <a:solidFill>
              <a:srgbClr val="9213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289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8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12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03"/>
          <a:stretch/>
        </p:blipFill>
        <p:spPr>
          <a:xfrm>
            <a:off x="0" y="658368"/>
            <a:ext cx="12192000" cy="531238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b="1" i="1" dirty="0">
                <a:latin typeface="Marianne" panose="02000000000000000000" pitchFamily="50" charset="0"/>
              </a:rPr>
              <a:t>La Légion en images</a:t>
            </a:r>
          </a:p>
        </p:txBody>
      </p:sp>
    </p:spTree>
    <p:extLst>
      <p:ext uri="{BB962C8B-B14F-4D97-AF65-F5344CB8AC3E}">
        <p14:creationId xmlns:p14="http://schemas.microsoft.com/office/powerpoint/2010/main" val="85936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re 40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Évolution et continuité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252" y="1399032"/>
            <a:ext cx="2885380" cy="4224528"/>
          </a:xfrm>
          <a:prstGeom prst="rect">
            <a:avLst/>
          </a:prstGeom>
          <a:ln>
            <a:solidFill>
              <a:srgbClr val="7E8F07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0" y="1399032"/>
            <a:ext cx="5978347" cy="4224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062920" y="5715000"/>
            <a:ext cx="5978347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 dirty="0">
                <a:solidFill>
                  <a:schemeClr val="tx1"/>
                </a:solidFill>
                <a:latin typeface="Marianne" panose="02000000000000000000" pitchFamily="50" charset="0"/>
              </a:rPr>
              <a:t>Années 1890, portrait des légionnaires par un lieutenant de Spahis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31253" y="5715000"/>
            <a:ext cx="2885380" cy="585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fr-FR" sz="1100" i="1" dirty="0">
                <a:solidFill>
                  <a:schemeClr val="tx1"/>
                </a:solidFill>
                <a:latin typeface="Marianne" panose="02000000000000000000" pitchFamily="50" charset="0"/>
              </a:rPr>
              <a:t>1941, la Légion racontée par un ancien légionnaire écrivain remobilisé</a:t>
            </a:r>
          </a:p>
        </p:txBody>
      </p:sp>
    </p:spTree>
    <p:extLst>
      <p:ext uri="{BB962C8B-B14F-4D97-AF65-F5344CB8AC3E}">
        <p14:creationId xmlns:p14="http://schemas.microsoft.com/office/powerpoint/2010/main" val="3332871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712788" indent="-712788">
              <a:buSzPct val="110000"/>
              <a:buFont typeface="Arial" pitchFamily="34" charset="0"/>
              <a:buAutoNum type="arabicPeriod"/>
              <a:tabLst>
                <a:tab pos="901700" algn="l"/>
              </a:tabLst>
            </a:pPr>
            <a:r>
              <a:rPr lang="fr-FR" dirty="0"/>
              <a:t>Étrangers au service de la France</a:t>
            </a:r>
          </a:p>
          <a:p>
            <a:pPr marL="712788" indent="-712788">
              <a:buSzPct val="110000"/>
              <a:tabLst>
                <a:tab pos="901700" algn="l"/>
              </a:tabLst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Spécificités et fonctionnement</a:t>
            </a:r>
          </a:p>
          <a:p>
            <a:pPr marL="712788" indent="-712788">
              <a:buSzPct val="110000"/>
              <a:buFont typeface="Arial" pitchFamily="34" charset="0"/>
              <a:buAutoNum type="arabicPeriod"/>
              <a:tabLst>
                <a:tab pos="901700" algn="l"/>
              </a:tabLst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commandement de la Légion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326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6" descr="D:\TRAVAIL\Présentations PPT\Nouvelle présentation\images 96dpi\ol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678" y="1124866"/>
            <a:ext cx="17002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7" descr="D:\TRAVAIL\Présentations PPT\Nouvelle présentation\images 96dpi\old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03" y1="98158" x2="81513" y2="96842"/>
                        <a14:foregroundMark x1="89496" y1="91842" x2="73529" y2="10000"/>
                        <a14:foregroundMark x1="61765" y1="16579" x2="54622" y2="6316"/>
                        <a14:foregroundMark x1="94118" y1="40789" x2="85294" y2="3158"/>
                        <a14:foregroundMark x1="61345" y1="37895" x2="62185" y2="26053"/>
                        <a14:foregroundMark x1="35294" y1="16842" x2="6303" y2="23421"/>
                        <a14:foregroundMark x1="6723" y1="8684" x2="29832" y2="3421"/>
                        <a14:backgroundMark x1="2101" y1="789" x2="27311" y2="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2512" y="1165368"/>
            <a:ext cx="17002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1" descr="D:\TRAVAIL\Présentations PPT\Nouvelle présentation\images 96dpi\old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7" l="0" r="99580">
                        <a14:foregroundMark x1="15126" y1="88947" x2="15126" y2="54211"/>
                        <a14:foregroundMark x1="47899" y1="97632" x2="50420" y2="77105"/>
                        <a14:foregroundMark x1="87395" y1="95000" x2="78571" y2="56579"/>
                        <a14:foregroundMark x1="49160" y1="42895" x2="60924" y2="42632"/>
                        <a14:foregroundMark x1="57983" y1="29474" x2="61345" y2="31579"/>
                        <a14:foregroundMark x1="7143" y1="4211" x2="33613" y2="4737"/>
                        <a14:foregroundMark x1="4622" y1="2632" x2="40756" y2="2895"/>
                        <a14:foregroundMark x1="42017" y1="2895" x2="46218" y2="1053"/>
                        <a14:foregroundMark x1="47059" y1="1579" x2="66387" y2="5263"/>
                        <a14:foregroundMark x1="54202" y1="1842" x2="96218" y2="6579"/>
                        <a14:foregroundMark x1="53361" y1="1579" x2="50420" y2="1316"/>
                        <a14:backgroundMark x1="2521" y1="789" x2="93277" y2="526"/>
                        <a14:backgroundMark x1="94118" y1="526" x2="98739" y2="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3219" y="1182016"/>
            <a:ext cx="17002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415765" y="1135367"/>
            <a:ext cx="1656585" cy="938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fr-FR" altLang="fr-FR" sz="1100" dirty="0">
                <a:solidFill>
                  <a:schemeClr val="tx1"/>
                </a:solidFill>
                <a:latin typeface="Marianne" panose="02000000000000000000" pitchFamily="50" charset="0"/>
              </a:rPr>
              <a:t>Plus de 400 régiments étrangers au service de la France entre 1346 et 1791</a:t>
            </a:r>
            <a:endParaRPr lang="fr-FR" altLang="fr-FR" sz="1100" dirty="0">
              <a:solidFill>
                <a:prstClr val="black"/>
              </a:solidFill>
              <a:latin typeface="Marianne" panose="02000000000000000000" pitchFamily="50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5764" y="3069312"/>
            <a:ext cx="1656585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fr-FR" altLang="fr-FR" sz="1100" dirty="0">
                <a:solidFill>
                  <a:schemeClr val="tx1"/>
                </a:solidFill>
                <a:latin typeface="Marianne" panose="02000000000000000000" pitchFamily="50" charset="0"/>
              </a:rPr>
              <a:t>Seul 1/5 du contingent de François I</a:t>
            </a:r>
            <a:r>
              <a:rPr lang="fr-FR" altLang="fr-FR" sz="1100" baseline="30000" dirty="0">
                <a:solidFill>
                  <a:schemeClr val="tx1"/>
                </a:solidFill>
                <a:latin typeface="Marianne" panose="02000000000000000000" pitchFamily="50" charset="0"/>
              </a:rPr>
              <a:t>er</a:t>
            </a:r>
            <a:r>
              <a:rPr lang="fr-FR" altLang="fr-FR" sz="1100" dirty="0">
                <a:solidFill>
                  <a:schemeClr val="tx1"/>
                </a:solidFill>
                <a:latin typeface="Marianne" panose="02000000000000000000" pitchFamily="50" charset="0"/>
              </a:rPr>
              <a:t> parle français à Marignan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32497" y="1148937"/>
            <a:ext cx="1656585" cy="938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altLang="fr-FR" sz="1100" dirty="0">
                <a:solidFill>
                  <a:schemeClr val="tx1"/>
                </a:solidFill>
                <a:latin typeface="Marianne" panose="02000000000000000000" pitchFamily="50" charset="0"/>
              </a:rPr>
              <a:t>Fontenoy et la Moskova ont été gagnées par des armées  à forte majorité d’étrangers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32497" y="3069311"/>
            <a:ext cx="1656585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altLang="fr-FR" sz="1100" dirty="0">
                <a:solidFill>
                  <a:schemeClr val="tx1"/>
                </a:solidFill>
                <a:latin typeface="Marianne" panose="02000000000000000000" pitchFamily="50" charset="0"/>
              </a:rPr>
              <a:t>La Grande Armée qui entre en Russie est composée à 60% d’étrangers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543903" y="4404999"/>
            <a:ext cx="5958441" cy="1418850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eaLnBrk="0" hangingPunct="0">
              <a:spcAft>
                <a:spcPts val="600"/>
              </a:spcAft>
            </a:pPr>
            <a:r>
              <a:rPr lang="fr-FR" altLang="fr-FR" sz="1400" b="1" i="1" dirty="0">
                <a:solidFill>
                  <a:srgbClr val="663300"/>
                </a:solidFill>
                <a:latin typeface="Marianne" panose="02000000000000000000" pitchFamily="50" charset="0"/>
              </a:rPr>
              <a:t>Loi du 9 mars 1831 :</a:t>
            </a:r>
          </a:p>
          <a:p>
            <a:pPr algn="r" eaLnBrk="0" hangingPunct="0">
              <a:lnSpc>
                <a:spcPct val="120000"/>
              </a:lnSpc>
            </a:pPr>
            <a:r>
              <a:rPr lang="fr-FR" altLang="fr-FR" sz="1400" i="1" dirty="0">
                <a:solidFill>
                  <a:schemeClr val="tx1"/>
                </a:solidFill>
                <a:latin typeface="Marianne" panose="02000000000000000000" pitchFamily="50" charset="0"/>
              </a:rPr>
              <a:t>« Il sera formé une légion composée d’étrangers.</a:t>
            </a:r>
          </a:p>
          <a:p>
            <a:pPr algn="r" eaLnBrk="0" hangingPunct="0">
              <a:lnSpc>
                <a:spcPct val="120000"/>
              </a:lnSpc>
            </a:pPr>
            <a:r>
              <a:rPr lang="fr-FR" altLang="fr-FR" sz="1400" i="1" dirty="0">
                <a:solidFill>
                  <a:schemeClr val="tx1"/>
                </a:solidFill>
                <a:latin typeface="Marianne" panose="02000000000000000000" pitchFamily="50" charset="0"/>
              </a:rPr>
              <a:t>Cette légion prendra la dénomination de Légion étrangère. </a:t>
            </a:r>
          </a:p>
          <a:p>
            <a:pPr algn="r" eaLnBrk="0" hangingPunct="0">
              <a:lnSpc>
                <a:spcPct val="120000"/>
              </a:lnSpc>
            </a:pPr>
            <a:r>
              <a:rPr lang="fr-FR" altLang="fr-FR" sz="1400" i="1" dirty="0">
                <a:solidFill>
                  <a:schemeClr val="tx1"/>
                </a:solidFill>
                <a:latin typeface="Marianne" panose="02000000000000000000" pitchFamily="50" charset="0"/>
              </a:rPr>
              <a:t>Mais elle ne pourra être employée que hors du territoire continental du Royaume. »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43000" y="4462149"/>
            <a:ext cx="2898648" cy="1429246"/>
          </a:xfrm>
          <a:prstGeom prst="rect">
            <a:avLst/>
          </a:prstGeom>
          <a:solidFill>
            <a:srgbClr val="FFFF99"/>
          </a:solidFill>
          <a:ln w="28575">
            <a:solidFill>
              <a:srgbClr val="92131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921316"/>
                </a:solidFill>
                <a:latin typeface="Marianne" panose="02000000000000000000" pitchFamily="50" charset="0"/>
              </a:rPr>
              <a:t>Une exception contemporaine mais une continuité historique</a:t>
            </a:r>
          </a:p>
        </p:txBody>
      </p:sp>
      <p:sp>
        <p:nvSpPr>
          <p:cNvPr id="41" name="Titre 40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Les étrangers au service de la France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424" y="2971199"/>
            <a:ext cx="2175901" cy="28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6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83027" y="1047793"/>
            <a:ext cx="3302786" cy="51032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Le candidat</a:t>
            </a:r>
          </a:p>
        </p:txBody>
      </p:sp>
      <p:sp>
        <p:nvSpPr>
          <p:cNvPr id="2" name="Rectangle 1"/>
          <p:cNvSpPr/>
          <p:nvPr/>
        </p:nvSpPr>
        <p:spPr>
          <a:xfrm>
            <a:off x="659044" y="1849581"/>
            <a:ext cx="3258766" cy="1621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Quand on a bouffé son pognon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Ou gâché par un coup d’cochon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Toute sa carrière,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On prend ses godasses sur son dos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Et l’on file au fond d’un paquebot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Aux légionnaires.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51031" y="1849581"/>
            <a:ext cx="3390350" cy="1621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On vit avec d’autres passions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Que l’pioupiou qui monte la faction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D’</a:t>
            </a:r>
            <a:r>
              <a:rPr lang="fr-FR" sz="1400" i="1" dirty="0" err="1">
                <a:solidFill>
                  <a:sysClr val="windowText" lastClr="000000"/>
                </a:solidFill>
                <a:latin typeface="Marianne" panose="02000000000000000000" pitchFamily="50" charset="0"/>
              </a:rPr>
              <a:t>vant</a:t>
            </a:r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 l’ministère,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Mieux vaut la brousse du Tonkin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Que la caserne du biffin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Pour l’légionnaire.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846" y="1466803"/>
            <a:ext cx="3278112" cy="382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663300"/>
                </a:solidFill>
                <a:latin typeface="Marianne" panose="02000000000000000000" pitchFamily="50" charset="0"/>
              </a:rPr>
              <a:t>Pourquoi 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07150" y="1466803"/>
            <a:ext cx="3278112" cy="382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663300"/>
                </a:solidFill>
                <a:latin typeface="Marianne" panose="02000000000000000000" pitchFamily="50" charset="0"/>
              </a:rPr>
              <a:t>Pour quoi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1613" y="3671959"/>
            <a:ext cx="3258766" cy="1621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663300"/>
                </a:solidFill>
                <a:latin typeface="Marianne" panose="02000000000000000000" pitchFamily="50" charset="0"/>
              </a:rPr>
              <a:t>Recherche d’un nouveau départ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663300"/>
                </a:solidFill>
                <a:latin typeface="Marianne" panose="02000000000000000000" pitchFamily="50" charset="0"/>
              </a:rPr>
              <a:t>Recherche de soi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663300"/>
                </a:solidFill>
                <a:latin typeface="Marianne" panose="02000000000000000000" pitchFamily="50" charset="0"/>
              </a:rPr>
              <a:t>Quête de références et repères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663300"/>
                </a:solidFill>
                <a:latin typeface="Marianne" panose="02000000000000000000" pitchFamily="50" charset="0"/>
              </a:rPr>
              <a:t>« Engagé gamelle »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16823" y="3506820"/>
            <a:ext cx="3441774" cy="1621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663300"/>
                </a:solidFill>
                <a:latin typeface="Marianne" panose="02000000000000000000" pitchFamily="50" charset="0"/>
              </a:rPr>
              <a:t>Aventure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663300"/>
                </a:solidFill>
                <a:latin typeface="Marianne" panose="02000000000000000000" pitchFamily="50" charset="0"/>
              </a:rPr>
              <a:t>Action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663300"/>
                </a:solidFill>
                <a:latin typeface="Marianne" panose="02000000000000000000" pitchFamily="50" charset="0"/>
              </a:rPr>
              <a:t>Sensible au cafard et à l’inaction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167642" y="5124898"/>
            <a:ext cx="354013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En France, on ferait bien trop d’pétard</a:t>
            </a:r>
            <a:b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</a:br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Et l’bourgeois a peur du cafard</a:t>
            </a:r>
            <a:b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</a:br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Du légionnaire.</a:t>
            </a:r>
          </a:p>
        </p:txBody>
      </p:sp>
    </p:spTree>
    <p:extLst>
      <p:ext uri="{BB962C8B-B14F-4D97-AF65-F5344CB8AC3E}">
        <p14:creationId xmlns:p14="http://schemas.microsoft.com/office/powerpoint/2010/main" val="11385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/>
      <p:bldP spid="1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36695" y="2497953"/>
            <a:ext cx="1783080" cy="2737546"/>
          </a:xfrm>
          <a:prstGeom prst="rect">
            <a:avLst/>
          </a:prstGeom>
          <a:solidFill>
            <a:srgbClr val="FFFF99"/>
          </a:solidFill>
          <a:ln w="28575">
            <a:solidFill>
              <a:srgbClr val="92131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fr-FR" altLang="fr-FR" b="1" dirty="0">
                <a:solidFill>
                  <a:srgbClr val="92131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Des profils extrêmement variés. L’importance capitale de la sélection.</a:t>
            </a:r>
            <a:endParaRPr lang="fr-FR" b="1" dirty="0">
              <a:solidFill>
                <a:srgbClr val="921316"/>
              </a:solidFill>
              <a:latin typeface="Marianne" panose="02000000000000000000" pitchFamily="50" charset="0"/>
              <a:sym typeface="Wingdings" panose="05000000000000000000" pitchFamily="2" charset="2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Le candidat</a:t>
            </a:r>
          </a:p>
        </p:txBody>
      </p:sp>
      <p:sp>
        <p:nvSpPr>
          <p:cNvPr id="9" name="Rectangle 8"/>
          <p:cNvSpPr/>
          <p:nvPr/>
        </p:nvSpPr>
        <p:spPr>
          <a:xfrm>
            <a:off x="317560" y="1488697"/>
            <a:ext cx="3390350" cy="2801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Y a des avocats, des médecins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Des juges, des marquis, des roussins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D’anciens notaires,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Même des curés qui sans façons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Baptisent le bon Dieu d’sacrés noms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Aux légionnaires.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[…]</a:t>
            </a:r>
          </a:p>
          <a:p>
            <a:pPr algn="ctr"/>
            <a:r>
              <a:rPr lang="fr-FR" sz="1400" i="1" dirty="0">
                <a:solidFill>
                  <a:sysClr val="windowText" lastClr="000000"/>
                </a:solidFill>
                <a:latin typeface="Marianne" panose="02000000000000000000" pitchFamily="50" charset="0"/>
              </a:rPr>
              <a:t>Des aristos et des marlous</a:t>
            </a:r>
          </a:p>
          <a:p>
            <a:pPr algn="ctr"/>
            <a:endParaRPr lang="fr-FR" sz="1400" i="1" dirty="0">
              <a:solidFill>
                <a:sysClr val="windowText" lastClr="000000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4286" y="1105919"/>
            <a:ext cx="3278112" cy="382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663300"/>
                </a:solidFill>
                <a:latin typeface="Marianne" panose="02000000000000000000" pitchFamily="50" charset="0"/>
              </a:rPr>
              <a:t>Qui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3352" y="3970136"/>
            <a:ext cx="3258766" cy="1621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663300"/>
                </a:solidFill>
                <a:latin typeface="Marianne" panose="02000000000000000000" pitchFamily="50" charset="0"/>
              </a:rPr>
              <a:t>Un patchwork culturel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663300"/>
                </a:solidFill>
                <a:latin typeface="Marianne" panose="02000000000000000000" pitchFamily="50" charset="0"/>
              </a:rPr>
              <a:t>De multiples talents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663300"/>
                </a:solidFill>
                <a:latin typeface="Marianne" panose="02000000000000000000" pitchFamily="50" charset="0"/>
              </a:rPr>
              <a:t>De 17 à 39 ans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663300"/>
                </a:solidFill>
                <a:latin typeface="Marianne" panose="02000000000000000000" pitchFamily="50" charset="0"/>
              </a:rPr>
              <a:t>Âge moyen : 24 ans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23" y="1488697"/>
            <a:ext cx="5909661" cy="38626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Rectangle 17"/>
          <p:cNvSpPr/>
          <p:nvPr/>
        </p:nvSpPr>
        <p:spPr>
          <a:xfrm>
            <a:off x="7862240" y="1029214"/>
            <a:ext cx="28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altLang="fr-FR" sz="1200" u="sng" dirty="0">
                <a:latin typeface="Marianne" panose="02000000000000000000" pitchFamily="50" charset="0"/>
              </a:rPr>
              <a:t>Parmi eux :</a:t>
            </a:r>
          </a:p>
          <a:p>
            <a:pPr marL="174625" indent="-174625">
              <a:lnSpc>
                <a:spcPct val="120000"/>
              </a:lnSpc>
              <a:buFontTx/>
              <a:buChar char="-"/>
            </a:pPr>
            <a:r>
              <a:rPr lang="fr-FR" altLang="fr-FR" sz="1200" dirty="0">
                <a:latin typeface="Marianne" panose="02000000000000000000" pitchFamily="50" charset="0"/>
              </a:rPr>
              <a:t>des </a:t>
            </a:r>
            <a:r>
              <a:rPr lang="fr-FR" altLang="fr-FR" sz="1200" dirty="0" err="1">
                <a:latin typeface="Marianne" panose="02000000000000000000" pitchFamily="50" charset="0"/>
              </a:rPr>
              <a:t>mythos</a:t>
            </a:r>
            <a:r>
              <a:rPr lang="fr-FR" altLang="fr-FR" sz="1200" dirty="0">
                <a:latin typeface="Marianne" panose="02000000000000000000" pitchFamily="50" charset="0"/>
              </a:rPr>
              <a:t>,</a:t>
            </a:r>
          </a:p>
          <a:p>
            <a:pPr marL="174625" indent="-174625">
              <a:lnSpc>
                <a:spcPct val="120000"/>
              </a:lnSpc>
              <a:buFontTx/>
              <a:buChar char="-"/>
            </a:pPr>
            <a:r>
              <a:rPr lang="fr-FR" altLang="fr-FR" sz="1200" dirty="0">
                <a:latin typeface="Marianne" panose="02000000000000000000" pitchFamily="50" charset="0"/>
              </a:rPr>
              <a:t>des criminels en cavale,</a:t>
            </a:r>
          </a:p>
          <a:p>
            <a:pPr marL="174625" indent="-174625">
              <a:lnSpc>
                <a:spcPct val="120000"/>
              </a:lnSpc>
              <a:buFontTx/>
              <a:buChar char="-"/>
            </a:pPr>
            <a:r>
              <a:rPr lang="fr-FR" altLang="fr-FR" sz="1200" dirty="0">
                <a:latin typeface="Marianne" panose="02000000000000000000" pitchFamily="50" charset="0"/>
              </a:rPr>
              <a:t>des extrémistes de tous bords,</a:t>
            </a:r>
          </a:p>
          <a:p>
            <a:pPr marL="174625" indent="-174625">
              <a:lnSpc>
                <a:spcPct val="120000"/>
              </a:lnSpc>
              <a:buFontTx/>
              <a:buChar char="-"/>
            </a:pPr>
            <a:r>
              <a:rPr lang="fr-FR" altLang="fr-FR" sz="1200" dirty="0">
                <a:latin typeface="Marianne" panose="02000000000000000000" pitchFamily="50" charset="0"/>
              </a:rPr>
              <a:t>etc.</a:t>
            </a:r>
            <a:endParaRPr lang="fr-FR" sz="1200" dirty="0">
              <a:latin typeface="Marianne" panose="02000000000000000000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5536" y="5591970"/>
            <a:ext cx="7973568" cy="790350"/>
          </a:xfrm>
          <a:prstGeom prst="rect">
            <a:avLst/>
          </a:prstGeom>
          <a:noFill/>
          <a:ln>
            <a:solidFill>
              <a:srgbClr val="7E8F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rIns="216000" rtlCol="0" anchor="ctr"/>
          <a:lstStyle/>
          <a:p>
            <a:pPr>
              <a:lnSpc>
                <a:spcPct val="114000"/>
              </a:lnSpc>
            </a:pPr>
            <a:r>
              <a:rPr lang="fr-FR" sz="1100" i="1" dirty="0">
                <a:solidFill>
                  <a:schemeClr val="tx1"/>
                </a:solidFill>
                <a:latin typeface="Marianne" panose="02000000000000000000" pitchFamily="50" charset="0"/>
              </a:rPr>
              <a:t>[La Légion] est par tradition […] accueillante au malheur, indulgente à des méfaits bénins, mais elle ne veut rien ignorer du passé des candidats. Elle en gardera le secret si l’homme est admis à servir […]. Tant pis pour la littérature, mais les mauvais garçons n’ont aucune chance à la Légion.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2" b="98357" l="5864" r="95370">
                        <a14:foregroundMark x1="57099" y1="78645" x2="57099" y2="87269"/>
                        <a14:foregroundMark x1="76852" y1="23614" x2="72840" y2="28337"/>
                        <a14:foregroundMark x1="76543" y1="27926" x2="76543" y2="27926"/>
                        <a14:foregroundMark x1="91049" y1="35934" x2="91049" y2="35934"/>
                        <a14:foregroundMark x1="80556" y1="21561" x2="80556" y2="21561"/>
                        <a14:foregroundMark x1="16358" y1="22998" x2="16358" y2="22998"/>
                        <a14:foregroundMark x1="62654" y1="6160" x2="62654" y2="6160"/>
                        <a14:foregroundMark x1="48148" y1="47433" x2="50926" y2="5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5957" y="5714654"/>
            <a:ext cx="363321" cy="5449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1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4" grpId="0"/>
      <p:bldP spid="1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14659" r="5442" b="17930"/>
          <a:stretch/>
        </p:blipFill>
        <p:spPr>
          <a:xfrm>
            <a:off x="987819" y="868313"/>
            <a:ext cx="10198563" cy="550334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Physionomie de la Légion</a:t>
            </a:r>
          </a:p>
        </p:txBody>
      </p:sp>
    </p:spTree>
    <p:extLst>
      <p:ext uri="{BB962C8B-B14F-4D97-AF65-F5344CB8AC3E}">
        <p14:creationId xmlns:p14="http://schemas.microsoft.com/office/powerpoint/2010/main" val="651621191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1" id="{19651ED3-FDCD-E444-BD4C-D13FD793F397}" vid="{6E934ACE-717F-694C-9B38-9BBDB40F6FC1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8591</TotalTime>
  <Words>1499</Words>
  <Application>Microsoft Office PowerPoint</Application>
  <PresentationFormat>Grand écran</PresentationFormat>
  <Paragraphs>327</Paragraphs>
  <Slides>26</Slides>
  <Notes>21</Notes>
  <HiddenSlides>1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28" baseType="lpstr">
      <vt:lpstr>1_Thème Office</vt:lpstr>
      <vt:lpstr>1_Conception personnalisée</vt:lpstr>
      <vt:lpstr>La Légion étrangère </vt:lpstr>
      <vt:lpstr>Présentation PowerPoint</vt:lpstr>
      <vt:lpstr>La Légion en images</vt:lpstr>
      <vt:lpstr>Évolution et continuité</vt:lpstr>
      <vt:lpstr>Présentation PowerPoint</vt:lpstr>
      <vt:lpstr>Les étrangers au service de la France</vt:lpstr>
      <vt:lpstr>Le candidat</vt:lpstr>
      <vt:lpstr>Le candidat</vt:lpstr>
      <vt:lpstr>Physionomie de la Légion</vt:lpstr>
      <vt:lpstr>La Légion aujourd’hui</vt:lpstr>
      <vt:lpstr>Présentation PowerPoint</vt:lpstr>
      <vt:lpstr>Le socle Légion</vt:lpstr>
      <vt:lpstr>Parcours de recrutement et sélection</vt:lpstr>
      <vt:lpstr>Recrutement et sélection en 2024</vt:lpstr>
      <vt:lpstr>Créer l’esprit de corps</vt:lpstr>
      <vt:lpstr>Le 4e RE, creuset de la Légion</vt:lpstr>
      <vt:lpstr>L’administration : une situation spécifique</vt:lpstr>
      <vt:lpstr>Un encadrement juridique dédié</vt:lpstr>
      <vt:lpstr>L’identité déclarée</vt:lpstr>
      <vt:lpstr>Présentation PowerPoint</vt:lpstr>
      <vt:lpstr>Attributions du COMLE</vt:lpstr>
      <vt:lpstr>Le COMLE</vt:lpstr>
      <vt:lpstr>Ressources humaines</vt:lpstr>
      <vt:lpstr>Rayonnement et patrimoine</vt:lpstr>
      <vt:lpstr>Entraide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GAUZENCE DE LASTOURS Paul-Henri LCL</dc:creator>
  <cp:lastModifiedBy>Jean Maurin</cp:lastModifiedBy>
  <cp:revision>153</cp:revision>
  <cp:lastPrinted>2025-01-23T13:57:24Z</cp:lastPrinted>
  <dcterms:created xsi:type="dcterms:W3CDTF">2024-12-13T13:28:34Z</dcterms:created>
  <dcterms:modified xsi:type="dcterms:W3CDTF">2026-04-01T16:20:39Z</dcterms:modified>
</cp:coreProperties>
</file>